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notesMasterIdLst>
    <p:notesMasterId r:id="rId3"/>
  </p:notesMasterIdLst>
  <p:sldIdLst>
    <p:sldId id="257" r:id="rId2"/>
  </p:sldIdLst>
  <p:sldSz cx="28511500" cy="21383625"/>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4" clrIdx="0">
    <p:extLst>
      <p:ext uri="{19B8F6BF-5375-455C-9EA6-DF929625EA0E}">
        <p15:presenceInfo xmlns:p15="http://schemas.microsoft.com/office/powerpoint/2012/main" userId="h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132" autoAdjust="0"/>
    <p:restoredTop sz="86372" autoAdjust="0"/>
  </p:normalViewPr>
  <p:slideViewPr>
    <p:cSldViewPr snapToGrid="0">
      <p:cViewPr varScale="1">
        <p:scale>
          <a:sx n="41" d="100"/>
          <a:sy n="41" d="100"/>
        </p:scale>
        <p:origin x="163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357C4178-0545-44B0-A408-9038BD7CB7EB}" type="datetimeFigureOut">
              <a:rPr lang="es-CL" smtClean="0"/>
              <a:t>04-10-2019</a:t>
            </a:fld>
            <a:endParaRPr lang="es-CL"/>
          </a:p>
        </p:txBody>
      </p:sp>
      <p:sp>
        <p:nvSpPr>
          <p:cNvPr id="4" name="Marcador de imagen de diapositiva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515BDA95-2864-4B0A-B126-50205F52F189}" type="slidenum">
              <a:rPr lang="es-CL" smtClean="0"/>
              <a:t>‹Nº›</a:t>
            </a:fld>
            <a:endParaRPr lang="es-CL"/>
          </a:p>
        </p:txBody>
      </p:sp>
    </p:spTree>
    <p:extLst>
      <p:ext uri="{BB962C8B-B14F-4D97-AF65-F5344CB8AC3E}">
        <p14:creationId xmlns:p14="http://schemas.microsoft.com/office/powerpoint/2010/main" val="3115656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1414463" y="1162050"/>
            <a:ext cx="4181475" cy="313690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515BDA95-2864-4B0A-B126-50205F52F189}" type="slidenum">
              <a:rPr lang="es-CL" smtClean="0"/>
              <a:t>1</a:t>
            </a:fld>
            <a:endParaRPr lang="es-CL"/>
          </a:p>
        </p:txBody>
      </p:sp>
    </p:spTree>
    <p:extLst>
      <p:ext uri="{BB962C8B-B14F-4D97-AF65-F5344CB8AC3E}">
        <p14:creationId xmlns:p14="http://schemas.microsoft.com/office/powerpoint/2010/main" val="3670507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138363" y="3499590"/>
            <a:ext cx="24234775" cy="7444669"/>
          </a:xfrm>
        </p:spPr>
        <p:txBody>
          <a:bodyPr anchor="b"/>
          <a:lstStyle>
            <a:lvl1pPr algn="ctr">
              <a:defRPr sz="18709"/>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563938" y="11231355"/>
            <a:ext cx="21383625" cy="5162758"/>
          </a:xfrm>
        </p:spPr>
        <p:txBody>
          <a:bodyPr/>
          <a:lstStyle>
            <a:lvl1pPr marL="0" indent="0" algn="ctr">
              <a:buNone/>
              <a:defRPr sz="7483"/>
            </a:lvl1pPr>
            <a:lvl2pPr marL="1425595" indent="0" algn="ctr">
              <a:buNone/>
              <a:defRPr sz="6236"/>
            </a:lvl2pPr>
            <a:lvl3pPr marL="2851191" indent="0" algn="ctr">
              <a:buNone/>
              <a:defRPr sz="5613"/>
            </a:lvl3pPr>
            <a:lvl4pPr marL="4276786" indent="0" algn="ctr">
              <a:buNone/>
              <a:defRPr sz="4989"/>
            </a:lvl4pPr>
            <a:lvl5pPr marL="5702381" indent="0" algn="ctr">
              <a:buNone/>
              <a:defRPr sz="4989"/>
            </a:lvl5pPr>
            <a:lvl6pPr marL="7127977" indent="0" algn="ctr">
              <a:buNone/>
              <a:defRPr sz="4989"/>
            </a:lvl6pPr>
            <a:lvl7pPr marL="8553572" indent="0" algn="ctr">
              <a:buNone/>
              <a:defRPr sz="4989"/>
            </a:lvl7pPr>
            <a:lvl8pPr marL="9979167" indent="0" algn="ctr">
              <a:buNone/>
              <a:defRPr sz="4989"/>
            </a:lvl8pPr>
            <a:lvl9pPr marL="11404763" indent="0" algn="ctr">
              <a:buNone/>
              <a:defRPr sz="4989"/>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61EC4859-A954-4AD7-A979-6DC4152A477B}" type="datetimeFigureOut">
              <a:rPr lang="es-CL" smtClean="0"/>
              <a:t>04-10-2019</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D7ED9F6-38BF-4299-949C-AB3C2101F427}" type="slidenum">
              <a:rPr lang="es-CL" smtClean="0"/>
              <a:t>‹Nº›</a:t>
            </a:fld>
            <a:endParaRPr lang="es-CL"/>
          </a:p>
        </p:txBody>
      </p:sp>
    </p:spTree>
    <p:extLst>
      <p:ext uri="{BB962C8B-B14F-4D97-AF65-F5344CB8AC3E}">
        <p14:creationId xmlns:p14="http://schemas.microsoft.com/office/powerpoint/2010/main" val="27859185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1EC4859-A954-4AD7-A979-6DC4152A477B}" type="datetimeFigureOut">
              <a:rPr lang="es-CL" smtClean="0"/>
              <a:t>04-10-2019</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D7ED9F6-38BF-4299-949C-AB3C2101F427}" type="slidenum">
              <a:rPr lang="es-CL" smtClean="0"/>
              <a:t>‹Nº›</a:t>
            </a:fld>
            <a:endParaRPr lang="es-CL"/>
          </a:p>
        </p:txBody>
      </p:sp>
    </p:spTree>
    <p:extLst>
      <p:ext uri="{BB962C8B-B14F-4D97-AF65-F5344CB8AC3E}">
        <p14:creationId xmlns:p14="http://schemas.microsoft.com/office/powerpoint/2010/main" val="2167805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403544" y="1138480"/>
            <a:ext cx="6147792" cy="18121634"/>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60167" y="1138480"/>
            <a:ext cx="18086983" cy="18121634"/>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1EC4859-A954-4AD7-A979-6DC4152A477B}" type="datetimeFigureOut">
              <a:rPr lang="es-CL" smtClean="0"/>
              <a:t>04-10-2019</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D7ED9F6-38BF-4299-949C-AB3C2101F427}" type="slidenum">
              <a:rPr lang="es-CL" smtClean="0"/>
              <a:t>‹Nº›</a:t>
            </a:fld>
            <a:endParaRPr lang="es-CL"/>
          </a:p>
        </p:txBody>
      </p:sp>
    </p:spTree>
    <p:extLst>
      <p:ext uri="{BB962C8B-B14F-4D97-AF65-F5344CB8AC3E}">
        <p14:creationId xmlns:p14="http://schemas.microsoft.com/office/powerpoint/2010/main" val="3928917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61EC4859-A954-4AD7-A979-6DC4152A477B}" type="datetimeFigureOut">
              <a:rPr lang="es-CL" smtClean="0"/>
              <a:t>04-10-2019</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D7ED9F6-38BF-4299-949C-AB3C2101F427}" type="slidenum">
              <a:rPr lang="es-CL" smtClean="0"/>
              <a:t>‹Nº›</a:t>
            </a:fld>
            <a:endParaRPr lang="es-CL"/>
          </a:p>
        </p:txBody>
      </p:sp>
    </p:spTree>
    <p:extLst>
      <p:ext uri="{BB962C8B-B14F-4D97-AF65-F5344CB8AC3E}">
        <p14:creationId xmlns:p14="http://schemas.microsoft.com/office/powerpoint/2010/main" val="3153331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5317" y="5331063"/>
            <a:ext cx="24591169" cy="8894992"/>
          </a:xfrm>
        </p:spPr>
        <p:txBody>
          <a:bodyPr anchor="b"/>
          <a:lstStyle>
            <a:lvl1pPr>
              <a:defRPr sz="18709"/>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5317" y="14310205"/>
            <a:ext cx="24591169" cy="4677666"/>
          </a:xfrm>
        </p:spPr>
        <p:txBody>
          <a:bodyPr/>
          <a:lstStyle>
            <a:lvl1pPr marL="0" indent="0">
              <a:buNone/>
              <a:defRPr sz="7483">
                <a:solidFill>
                  <a:schemeClr val="tx1"/>
                </a:solidFill>
              </a:defRPr>
            </a:lvl1pPr>
            <a:lvl2pPr marL="1425595" indent="0">
              <a:buNone/>
              <a:defRPr sz="6236">
                <a:solidFill>
                  <a:schemeClr val="tx1">
                    <a:tint val="75000"/>
                  </a:schemeClr>
                </a:solidFill>
              </a:defRPr>
            </a:lvl2pPr>
            <a:lvl3pPr marL="2851191" indent="0">
              <a:buNone/>
              <a:defRPr sz="5613">
                <a:solidFill>
                  <a:schemeClr val="tx1">
                    <a:tint val="75000"/>
                  </a:schemeClr>
                </a:solidFill>
              </a:defRPr>
            </a:lvl3pPr>
            <a:lvl4pPr marL="4276786" indent="0">
              <a:buNone/>
              <a:defRPr sz="4989">
                <a:solidFill>
                  <a:schemeClr val="tx1">
                    <a:tint val="75000"/>
                  </a:schemeClr>
                </a:solidFill>
              </a:defRPr>
            </a:lvl4pPr>
            <a:lvl5pPr marL="5702381" indent="0">
              <a:buNone/>
              <a:defRPr sz="4989">
                <a:solidFill>
                  <a:schemeClr val="tx1">
                    <a:tint val="75000"/>
                  </a:schemeClr>
                </a:solidFill>
              </a:defRPr>
            </a:lvl5pPr>
            <a:lvl6pPr marL="7127977" indent="0">
              <a:buNone/>
              <a:defRPr sz="4989">
                <a:solidFill>
                  <a:schemeClr val="tx1">
                    <a:tint val="75000"/>
                  </a:schemeClr>
                </a:solidFill>
              </a:defRPr>
            </a:lvl6pPr>
            <a:lvl7pPr marL="8553572" indent="0">
              <a:buNone/>
              <a:defRPr sz="4989">
                <a:solidFill>
                  <a:schemeClr val="tx1">
                    <a:tint val="75000"/>
                  </a:schemeClr>
                </a:solidFill>
              </a:defRPr>
            </a:lvl7pPr>
            <a:lvl8pPr marL="9979167" indent="0">
              <a:buNone/>
              <a:defRPr sz="4989">
                <a:solidFill>
                  <a:schemeClr val="tx1">
                    <a:tint val="75000"/>
                  </a:schemeClr>
                </a:solidFill>
              </a:defRPr>
            </a:lvl8pPr>
            <a:lvl9pPr marL="11404763" indent="0">
              <a:buNone/>
              <a:defRPr sz="4989">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61EC4859-A954-4AD7-A979-6DC4152A477B}" type="datetimeFigureOut">
              <a:rPr lang="es-CL" smtClean="0"/>
              <a:t>04-10-2019</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D7ED9F6-38BF-4299-949C-AB3C2101F427}" type="slidenum">
              <a:rPr lang="es-CL" smtClean="0"/>
              <a:t>‹Nº›</a:t>
            </a:fld>
            <a:endParaRPr lang="es-CL"/>
          </a:p>
        </p:txBody>
      </p:sp>
    </p:spTree>
    <p:extLst>
      <p:ext uri="{BB962C8B-B14F-4D97-AF65-F5344CB8AC3E}">
        <p14:creationId xmlns:p14="http://schemas.microsoft.com/office/powerpoint/2010/main" val="2223620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60165" y="5692400"/>
            <a:ext cx="12117388" cy="13567714"/>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14433947" y="5692400"/>
            <a:ext cx="12117388" cy="13567714"/>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61EC4859-A954-4AD7-A979-6DC4152A477B}" type="datetimeFigureOut">
              <a:rPr lang="es-CL" smtClean="0"/>
              <a:t>04-10-2019</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2D7ED9F6-38BF-4299-949C-AB3C2101F427}" type="slidenum">
              <a:rPr lang="es-CL" smtClean="0"/>
              <a:t>‹Nº›</a:t>
            </a:fld>
            <a:endParaRPr lang="es-CL"/>
          </a:p>
        </p:txBody>
      </p:sp>
    </p:spTree>
    <p:extLst>
      <p:ext uri="{BB962C8B-B14F-4D97-AF65-F5344CB8AC3E}">
        <p14:creationId xmlns:p14="http://schemas.microsoft.com/office/powerpoint/2010/main" val="1430879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963879" y="1138485"/>
            <a:ext cx="24591169" cy="4133179"/>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63882" y="5241960"/>
            <a:ext cx="12061699" cy="2569003"/>
          </a:xfrm>
        </p:spPr>
        <p:txBody>
          <a:bodyPr anchor="b"/>
          <a:lstStyle>
            <a:lvl1pPr marL="0" indent="0">
              <a:buNone/>
              <a:defRPr sz="7483" b="1"/>
            </a:lvl1pPr>
            <a:lvl2pPr marL="1425595" indent="0">
              <a:buNone/>
              <a:defRPr sz="6236" b="1"/>
            </a:lvl2pPr>
            <a:lvl3pPr marL="2851191" indent="0">
              <a:buNone/>
              <a:defRPr sz="5613" b="1"/>
            </a:lvl3pPr>
            <a:lvl4pPr marL="4276786" indent="0">
              <a:buNone/>
              <a:defRPr sz="4989" b="1"/>
            </a:lvl4pPr>
            <a:lvl5pPr marL="5702381" indent="0">
              <a:buNone/>
              <a:defRPr sz="4989" b="1"/>
            </a:lvl5pPr>
            <a:lvl6pPr marL="7127977" indent="0">
              <a:buNone/>
              <a:defRPr sz="4989" b="1"/>
            </a:lvl6pPr>
            <a:lvl7pPr marL="8553572" indent="0">
              <a:buNone/>
              <a:defRPr sz="4989" b="1"/>
            </a:lvl7pPr>
            <a:lvl8pPr marL="9979167" indent="0">
              <a:buNone/>
              <a:defRPr sz="4989" b="1"/>
            </a:lvl8pPr>
            <a:lvl9pPr marL="11404763" indent="0">
              <a:buNone/>
              <a:defRPr sz="4989" b="1"/>
            </a:lvl9pPr>
          </a:lstStyle>
          <a:p>
            <a:pPr lvl="0"/>
            <a:r>
              <a:rPr lang="es-ES" smtClean="0"/>
              <a:t>Editar el estilo de texto del patrón</a:t>
            </a:r>
          </a:p>
        </p:txBody>
      </p:sp>
      <p:sp>
        <p:nvSpPr>
          <p:cNvPr id="4" name="Content Placeholder 3"/>
          <p:cNvSpPr>
            <a:spLocks noGrp="1"/>
          </p:cNvSpPr>
          <p:nvPr>
            <p:ph sz="half" idx="2"/>
          </p:nvPr>
        </p:nvSpPr>
        <p:spPr>
          <a:xfrm>
            <a:off x="1963882" y="7810963"/>
            <a:ext cx="12061699" cy="1148875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14433948" y="5241960"/>
            <a:ext cx="12121101" cy="2569003"/>
          </a:xfrm>
        </p:spPr>
        <p:txBody>
          <a:bodyPr anchor="b"/>
          <a:lstStyle>
            <a:lvl1pPr marL="0" indent="0">
              <a:buNone/>
              <a:defRPr sz="7483" b="1"/>
            </a:lvl1pPr>
            <a:lvl2pPr marL="1425595" indent="0">
              <a:buNone/>
              <a:defRPr sz="6236" b="1"/>
            </a:lvl2pPr>
            <a:lvl3pPr marL="2851191" indent="0">
              <a:buNone/>
              <a:defRPr sz="5613" b="1"/>
            </a:lvl3pPr>
            <a:lvl4pPr marL="4276786" indent="0">
              <a:buNone/>
              <a:defRPr sz="4989" b="1"/>
            </a:lvl4pPr>
            <a:lvl5pPr marL="5702381" indent="0">
              <a:buNone/>
              <a:defRPr sz="4989" b="1"/>
            </a:lvl5pPr>
            <a:lvl6pPr marL="7127977" indent="0">
              <a:buNone/>
              <a:defRPr sz="4989" b="1"/>
            </a:lvl6pPr>
            <a:lvl7pPr marL="8553572" indent="0">
              <a:buNone/>
              <a:defRPr sz="4989" b="1"/>
            </a:lvl7pPr>
            <a:lvl8pPr marL="9979167" indent="0">
              <a:buNone/>
              <a:defRPr sz="4989" b="1"/>
            </a:lvl8pPr>
            <a:lvl9pPr marL="11404763" indent="0">
              <a:buNone/>
              <a:defRPr sz="4989" b="1"/>
            </a:lvl9pPr>
          </a:lstStyle>
          <a:p>
            <a:pPr lvl="0"/>
            <a:r>
              <a:rPr lang="es-ES" smtClean="0"/>
              <a:t>Editar el estilo de texto del patrón</a:t>
            </a:r>
          </a:p>
        </p:txBody>
      </p:sp>
      <p:sp>
        <p:nvSpPr>
          <p:cNvPr id="6" name="Content Placeholder 5"/>
          <p:cNvSpPr>
            <a:spLocks noGrp="1"/>
          </p:cNvSpPr>
          <p:nvPr>
            <p:ph sz="quarter" idx="4"/>
          </p:nvPr>
        </p:nvSpPr>
        <p:spPr>
          <a:xfrm>
            <a:off x="14433948" y="7810963"/>
            <a:ext cx="12121101" cy="11488750"/>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61EC4859-A954-4AD7-A979-6DC4152A477B}" type="datetimeFigureOut">
              <a:rPr lang="es-CL" smtClean="0"/>
              <a:t>04-10-2019</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2D7ED9F6-38BF-4299-949C-AB3C2101F427}" type="slidenum">
              <a:rPr lang="es-CL" smtClean="0"/>
              <a:t>‹Nº›</a:t>
            </a:fld>
            <a:endParaRPr lang="es-CL"/>
          </a:p>
        </p:txBody>
      </p:sp>
    </p:spTree>
    <p:extLst>
      <p:ext uri="{BB962C8B-B14F-4D97-AF65-F5344CB8AC3E}">
        <p14:creationId xmlns:p14="http://schemas.microsoft.com/office/powerpoint/2010/main" val="2204816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61EC4859-A954-4AD7-A979-6DC4152A477B}" type="datetimeFigureOut">
              <a:rPr lang="es-CL" smtClean="0"/>
              <a:t>04-10-2019</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2D7ED9F6-38BF-4299-949C-AB3C2101F427}" type="slidenum">
              <a:rPr lang="es-CL" smtClean="0"/>
              <a:t>‹Nº›</a:t>
            </a:fld>
            <a:endParaRPr lang="es-CL"/>
          </a:p>
        </p:txBody>
      </p:sp>
    </p:spTree>
    <p:extLst>
      <p:ext uri="{BB962C8B-B14F-4D97-AF65-F5344CB8AC3E}">
        <p14:creationId xmlns:p14="http://schemas.microsoft.com/office/powerpoint/2010/main" val="797402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EC4859-A954-4AD7-A979-6DC4152A477B}" type="datetimeFigureOut">
              <a:rPr lang="es-CL" smtClean="0"/>
              <a:t>04-10-2019</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2D7ED9F6-38BF-4299-949C-AB3C2101F427}" type="slidenum">
              <a:rPr lang="es-CL" smtClean="0"/>
              <a:t>‹Nº›</a:t>
            </a:fld>
            <a:endParaRPr lang="es-CL"/>
          </a:p>
        </p:txBody>
      </p:sp>
    </p:spTree>
    <p:extLst>
      <p:ext uri="{BB962C8B-B14F-4D97-AF65-F5344CB8AC3E}">
        <p14:creationId xmlns:p14="http://schemas.microsoft.com/office/powerpoint/2010/main" val="29779927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63879" y="1425575"/>
            <a:ext cx="9195701" cy="4989513"/>
          </a:xfrm>
        </p:spPr>
        <p:txBody>
          <a:bodyPr anchor="b"/>
          <a:lstStyle>
            <a:lvl1pPr>
              <a:defRPr sz="9978"/>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2121101" y="3078850"/>
            <a:ext cx="14433947" cy="15196234"/>
          </a:xfrm>
        </p:spPr>
        <p:txBody>
          <a:bodyPr/>
          <a:lstStyle>
            <a:lvl1pPr>
              <a:defRPr sz="9978"/>
            </a:lvl1pPr>
            <a:lvl2pPr>
              <a:defRPr sz="8731"/>
            </a:lvl2pPr>
            <a:lvl3pPr>
              <a:defRPr sz="7483"/>
            </a:lvl3pPr>
            <a:lvl4pPr>
              <a:defRPr sz="6236"/>
            </a:lvl4pPr>
            <a:lvl5pPr>
              <a:defRPr sz="6236"/>
            </a:lvl5pPr>
            <a:lvl6pPr>
              <a:defRPr sz="6236"/>
            </a:lvl6pPr>
            <a:lvl7pPr>
              <a:defRPr sz="6236"/>
            </a:lvl7pPr>
            <a:lvl8pPr>
              <a:defRPr sz="6236"/>
            </a:lvl8pPr>
            <a:lvl9pPr>
              <a:defRPr sz="6236"/>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63879" y="6415088"/>
            <a:ext cx="9195701" cy="11884743"/>
          </a:xfrm>
        </p:spPr>
        <p:txBody>
          <a:bodyPr/>
          <a:lstStyle>
            <a:lvl1pPr marL="0" indent="0">
              <a:buNone/>
              <a:defRPr sz="4989"/>
            </a:lvl1pPr>
            <a:lvl2pPr marL="1425595" indent="0">
              <a:buNone/>
              <a:defRPr sz="4365"/>
            </a:lvl2pPr>
            <a:lvl3pPr marL="2851191" indent="0">
              <a:buNone/>
              <a:defRPr sz="3742"/>
            </a:lvl3pPr>
            <a:lvl4pPr marL="4276786" indent="0">
              <a:buNone/>
              <a:defRPr sz="3118"/>
            </a:lvl4pPr>
            <a:lvl5pPr marL="5702381" indent="0">
              <a:buNone/>
              <a:defRPr sz="3118"/>
            </a:lvl5pPr>
            <a:lvl6pPr marL="7127977" indent="0">
              <a:buNone/>
              <a:defRPr sz="3118"/>
            </a:lvl6pPr>
            <a:lvl7pPr marL="8553572" indent="0">
              <a:buNone/>
              <a:defRPr sz="3118"/>
            </a:lvl7pPr>
            <a:lvl8pPr marL="9979167" indent="0">
              <a:buNone/>
              <a:defRPr sz="3118"/>
            </a:lvl8pPr>
            <a:lvl9pPr marL="11404763" indent="0">
              <a:buNone/>
              <a:defRPr sz="3118"/>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61EC4859-A954-4AD7-A979-6DC4152A477B}" type="datetimeFigureOut">
              <a:rPr lang="es-CL" smtClean="0"/>
              <a:t>04-10-2019</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2D7ED9F6-38BF-4299-949C-AB3C2101F427}" type="slidenum">
              <a:rPr lang="es-CL" smtClean="0"/>
              <a:t>‹Nº›</a:t>
            </a:fld>
            <a:endParaRPr lang="es-CL"/>
          </a:p>
        </p:txBody>
      </p:sp>
    </p:spTree>
    <p:extLst>
      <p:ext uri="{BB962C8B-B14F-4D97-AF65-F5344CB8AC3E}">
        <p14:creationId xmlns:p14="http://schemas.microsoft.com/office/powerpoint/2010/main" val="1779061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63879" y="1425575"/>
            <a:ext cx="9195701" cy="4989513"/>
          </a:xfrm>
        </p:spPr>
        <p:txBody>
          <a:bodyPr anchor="b"/>
          <a:lstStyle>
            <a:lvl1pPr>
              <a:defRPr sz="9978"/>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121101" y="3078850"/>
            <a:ext cx="14433947" cy="15196234"/>
          </a:xfrm>
        </p:spPr>
        <p:txBody>
          <a:bodyPr anchor="t"/>
          <a:lstStyle>
            <a:lvl1pPr marL="0" indent="0">
              <a:buNone/>
              <a:defRPr sz="9978"/>
            </a:lvl1pPr>
            <a:lvl2pPr marL="1425595" indent="0">
              <a:buNone/>
              <a:defRPr sz="8731"/>
            </a:lvl2pPr>
            <a:lvl3pPr marL="2851191" indent="0">
              <a:buNone/>
              <a:defRPr sz="7483"/>
            </a:lvl3pPr>
            <a:lvl4pPr marL="4276786" indent="0">
              <a:buNone/>
              <a:defRPr sz="6236"/>
            </a:lvl4pPr>
            <a:lvl5pPr marL="5702381" indent="0">
              <a:buNone/>
              <a:defRPr sz="6236"/>
            </a:lvl5pPr>
            <a:lvl6pPr marL="7127977" indent="0">
              <a:buNone/>
              <a:defRPr sz="6236"/>
            </a:lvl6pPr>
            <a:lvl7pPr marL="8553572" indent="0">
              <a:buNone/>
              <a:defRPr sz="6236"/>
            </a:lvl7pPr>
            <a:lvl8pPr marL="9979167" indent="0">
              <a:buNone/>
              <a:defRPr sz="6236"/>
            </a:lvl8pPr>
            <a:lvl9pPr marL="11404763" indent="0">
              <a:buNone/>
              <a:defRPr sz="6236"/>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63879" y="6415088"/>
            <a:ext cx="9195701" cy="11884743"/>
          </a:xfrm>
        </p:spPr>
        <p:txBody>
          <a:bodyPr/>
          <a:lstStyle>
            <a:lvl1pPr marL="0" indent="0">
              <a:buNone/>
              <a:defRPr sz="4989"/>
            </a:lvl1pPr>
            <a:lvl2pPr marL="1425595" indent="0">
              <a:buNone/>
              <a:defRPr sz="4365"/>
            </a:lvl2pPr>
            <a:lvl3pPr marL="2851191" indent="0">
              <a:buNone/>
              <a:defRPr sz="3742"/>
            </a:lvl3pPr>
            <a:lvl4pPr marL="4276786" indent="0">
              <a:buNone/>
              <a:defRPr sz="3118"/>
            </a:lvl4pPr>
            <a:lvl5pPr marL="5702381" indent="0">
              <a:buNone/>
              <a:defRPr sz="3118"/>
            </a:lvl5pPr>
            <a:lvl6pPr marL="7127977" indent="0">
              <a:buNone/>
              <a:defRPr sz="3118"/>
            </a:lvl6pPr>
            <a:lvl7pPr marL="8553572" indent="0">
              <a:buNone/>
              <a:defRPr sz="3118"/>
            </a:lvl7pPr>
            <a:lvl8pPr marL="9979167" indent="0">
              <a:buNone/>
              <a:defRPr sz="3118"/>
            </a:lvl8pPr>
            <a:lvl9pPr marL="11404763" indent="0">
              <a:buNone/>
              <a:defRPr sz="3118"/>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61EC4859-A954-4AD7-A979-6DC4152A477B}" type="datetimeFigureOut">
              <a:rPr lang="es-CL" smtClean="0"/>
              <a:t>04-10-2019</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2D7ED9F6-38BF-4299-949C-AB3C2101F427}" type="slidenum">
              <a:rPr lang="es-CL" smtClean="0"/>
              <a:t>‹Nº›</a:t>
            </a:fld>
            <a:endParaRPr lang="es-CL"/>
          </a:p>
        </p:txBody>
      </p:sp>
    </p:spTree>
    <p:extLst>
      <p:ext uri="{BB962C8B-B14F-4D97-AF65-F5344CB8AC3E}">
        <p14:creationId xmlns:p14="http://schemas.microsoft.com/office/powerpoint/2010/main" val="377285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60166" y="1138485"/>
            <a:ext cx="24591169" cy="4133179"/>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60166" y="5692400"/>
            <a:ext cx="24591169" cy="13567714"/>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960165" y="19819457"/>
            <a:ext cx="6415088" cy="1138480"/>
          </a:xfrm>
          <a:prstGeom prst="rect">
            <a:avLst/>
          </a:prstGeom>
        </p:spPr>
        <p:txBody>
          <a:bodyPr vert="horz" lIns="91440" tIns="45720" rIns="91440" bIns="45720" rtlCol="0" anchor="ctr"/>
          <a:lstStyle>
            <a:lvl1pPr algn="l">
              <a:defRPr sz="3742">
                <a:solidFill>
                  <a:schemeClr val="tx1">
                    <a:tint val="75000"/>
                  </a:schemeClr>
                </a:solidFill>
              </a:defRPr>
            </a:lvl1pPr>
          </a:lstStyle>
          <a:p>
            <a:fld id="{61EC4859-A954-4AD7-A979-6DC4152A477B}" type="datetimeFigureOut">
              <a:rPr lang="es-CL" smtClean="0"/>
              <a:t>04-10-2019</a:t>
            </a:fld>
            <a:endParaRPr lang="es-CL"/>
          </a:p>
        </p:txBody>
      </p:sp>
      <p:sp>
        <p:nvSpPr>
          <p:cNvPr id="5" name="Footer Placeholder 4"/>
          <p:cNvSpPr>
            <a:spLocks noGrp="1"/>
          </p:cNvSpPr>
          <p:nvPr>
            <p:ph type="ftr" sz="quarter" idx="3"/>
          </p:nvPr>
        </p:nvSpPr>
        <p:spPr>
          <a:xfrm>
            <a:off x="9444435" y="19819457"/>
            <a:ext cx="9622631" cy="1138480"/>
          </a:xfrm>
          <a:prstGeom prst="rect">
            <a:avLst/>
          </a:prstGeom>
        </p:spPr>
        <p:txBody>
          <a:bodyPr vert="horz" lIns="91440" tIns="45720" rIns="91440" bIns="45720" rtlCol="0" anchor="ctr"/>
          <a:lstStyle>
            <a:lvl1pPr algn="ctr">
              <a:defRPr sz="3742">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20136247" y="19819457"/>
            <a:ext cx="6415088" cy="1138480"/>
          </a:xfrm>
          <a:prstGeom prst="rect">
            <a:avLst/>
          </a:prstGeom>
        </p:spPr>
        <p:txBody>
          <a:bodyPr vert="horz" lIns="91440" tIns="45720" rIns="91440" bIns="45720" rtlCol="0" anchor="ctr"/>
          <a:lstStyle>
            <a:lvl1pPr algn="r">
              <a:defRPr sz="3742">
                <a:solidFill>
                  <a:schemeClr val="tx1">
                    <a:tint val="75000"/>
                  </a:schemeClr>
                </a:solidFill>
              </a:defRPr>
            </a:lvl1pPr>
          </a:lstStyle>
          <a:p>
            <a:fld id="{2D7ED9F6-38BF-4299-949C-AB3C2101F427}" type="slidenum">
              <a:rPr lang="es-CL" smtClean="0"/>
              <a:t>‹Nº›</a:t>
            </a:fld>
            <a:endParaRPr lang="es-CL"/>
          </a:p>
        </p:txBody>
      </p:sp>
    </p:spTree>
    <p:extLst>
      <p:ext uri="{BB962C8B-B14F-4D97-AF65-F5344CB8AC3E}">
        <p14:creationId xmlns:p14="http://schemas.microsoft.com/office/powerpoint/2010/main" val="242975947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2851191" rtl="0" eaLnBrk="1" latinLnBrk="0" hangingPunct="1">
        <a:lnSpc>
          <a:spcPct val="90000"/>
        </a:lnSpc>
        <a:spcBef>
          <a:spcPct val="0"/>
        </a:spcBef>
        <a:buNone/>
        <a:defRPr sz="13720" kern="1200">
          <a:solidFill>
            <a:schemeClr val="tx1"/>
          </a:solidFill>
          <a:latin typeface="+mj-lt"/>
          <a:ea typeface="+mj-ea"/>
          <a:cs typeface="+mj-cs"/>
        </a:defRPr>
      </a:lvl1pPr>
    </p:titleStyle>
    <p:bodyStyle>
      <a:lvl1pPr marL="712798" indent="-712798" algn="l" defTabSz="2851191" rtl="0" eaLnBrk="1" latinLnBrk="0" hangingPunct="1">
        <a:lnSpc>
          <a:spcPct val="90000"/>
        </a:lnSpc>
        <a:spcBef>
          <a:spcPts val="3118"/>
        </a:spcBef>
        <a:buFont typeface="Arial" panose="020B0604020202020204" pitchFamily="34" charset="0"/>
        <a:buChar char="•"/>
        <a:defRPr sz="8731" kern="1200">
          <a:solidFill>
            <a:schemeClr val="tx1"/>
          </a:solidFill>
          <a:latin typeface="+mn-lt"/>
          <a:ea typeface="+mn-ea"/>
          <a:cs typeface="+mn-cs"/>
        </a:defRPr>
      </a:lvl1pPr>
      <a:lvl2pPr marL="2138393" indent="-712798" algn="l" defTabSz="2851191" rtl="0" eaLnBrk="1" latinLnBrk="0" hangingPunct="1">
        <a:lnSpc>
          <a:spcPct val="90000"/>
        </a:lnSpc>
        <a:spcBef>
          <a:spcPts val="1559"/>
        </a:spcBef>
        <a:buFont typeface="Arial" panose="020B0604020202020204" pitchFamily="34" charset="0"/>
        <a:buChar char="•"/>
        <a:defRPr sz="7483" kern="1200">
          <a:solidFill>
            <a:schemeClr val="tx1"/>
          </a:solidFill>
          <a:latin typeface="+mn-lt"/>
          <a:ea typeface="+mn-ea"/>
          <a:cs typeface="+mn-cs"/>
        </a:defRPr>
      </a:lvl2pPr>
      <a:lvl3pPr marL="3563988" indent="-712798" algn="l" defTabSz="2851191" rtl="0" eaLnBrk="1" latinLnBrk="0" hangingPunct="1">
        <a:lnSpc>
          <a:spcPct val="90000"/>
        </a:lnSpc>
        <a:spcBef>
          <a:spcPts val="1559"/>
        </a:spcBef>
        <a:buFont typeface="Arial" panose="020B0604020202020204" pitchFamily="34" charset="0"/>
        <a:buChar char="•"/>
        <a:defRPr sz="6236" kern="1200">
          <a:solidFill>
            <a:schemeClr val="tx1"/>
          </a:solidFill>
          <a:latin typeface="+mn-lt"/>
          <a:ea typeface="+mn-ea"/>
          <a:cs typeface="+mn-cs"/>
        </a:defRPr>
      </a:lvl3pPr>
      <a:lvl4pPr marL="4989584"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4pPr>
      <a:lvl5pPr marL="6415179"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5pPr>
      <a:lvl6pPr marL="7840774"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6pPr>
      <a:lvl7pPr marL="9266370"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7pPr>
      <a:lvl8pPr marL="10691965"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8pPr>
      <a:lvl9pPr marL="12117560" indent="-712798" algn="l" defTabSz="2851191" rtl="0" eaLnBrk="1" latinLnBrk="0" hangingPunct="1">
        <a:lnSpc>
          <a:spcPct val="90000"/>
        </a:lnSpc>
        <a:spcBef>
          <a:spcPts val="1559"/>
        </a:spcBef>
        <a:buFont typeface="Arial" panose="020B0604020202020204" pitchFamily="34" charset="0"/>
        <a:buChar char="•"/>
        <a:defRPr sz="5613" kern="1200">
          <a:solidFill>
            <a:schemeClr val="tx1"/>
          </a:solidFill>
          <a:latin typeface="+mn-lt"/>
          <a:ea typeface="+mn-ea"/>
          <a:cs typeface="+mn-cs"/>
        </a:defRPr>
      </a:lvl9pPr>
    </p:bodyStyle>
    <p:otherStyle>
      <a:defPPr>
        <a:defRPr lang="en-US"/>
      </a:defPPr>
      <a:lvl1pPr marL="0" algn="l" defTabSz="2851191" rtl="0" eaLnBrk="1" latinLnBrk="0" hangingPunct="1">
        <a:defRPr sz="5613" kern="1200">
          <a:solidFill>
            <a:schemeClr val="tx1"/>
          </a:solidFill>
          <a:latin typeface="+mn-lt"/>
          <a:ea typeface="+mn-ea"/>
          <a:cs typeface="+mn-cs"/>
        </a:defRPr>
      </a:lvl1pPr>
      <a:lvl2pPr marL="1425595" algn="l" defTabSz="2851191" rtl="0" eaLnBrk="1" latinLnBrk="0" hangingPunct="1">
        <a:defRPr sz="5613" kern="1200">
          <a:solidFill>
            <a:schemeClr val="tx1"/>
          </a:solidFill>
          <a:latin typeface="+mn-lt"/>
          <a:ea typeface="+mn-ea"/>
          <a:cs typeface="+mn-cs"/>
        </a:defRPr>
      </a:lvl2pPr>
      <a:lvl3pPr marL="2851191" algn="l" defTabSz="2851191" rtl="0" eaLnBrk="1" latinLnBrk="0" hangingPunct="1">
        <a:defRPr sz="5613" kern="1200">
          <a:solidFill>
            <a:schemeClr val="tx1"/>
          </a:solidFill>
          <a:latin typeface="+mn-lt"/>
          <a:ea typeface="+mn-ea"/>
          <a:cs typeface="+mn-cs"/>
        </a:defRPr>
      </a:lvl3pPr>
      <a:lvl4pPr marL="4276786" algn="l" defTabSz="2851191" rtl="0" eaLnBrk="1" latinLnBrk="0" hangingPunct="1">
        <a:defRPr sz="5613" kern="1200">
          <a:solidFill>
            <a:schemeClr val="tx1"/>
          </a:solidFill>
          <a:latin typeface="+mn-lt"/>
          <a:ea typeface="+mn-ea"/>
          <a:cs typeface="+mn-cs"/>
        </a:defRPr>
      </a:lvl4pPr>
      <a:lvl5pPr marL="5702381" algn="l" defTabSz="2851191" rtl="0" eaLnBrk="1" latinLnBrk="0" hangingPunct="1">
        <a:defRPr sz="5613" kern="1200">
          <a:solidFill>
            <a:schemeClr val="tx1"/>
          </a:solidFill>
          <a:latin typeface="+mn-lt"/>
          <a:ea typeface="+mn-ea"/>
          <a:cs typeface="+mn-cs"/>
        </a:defRPr>
      </a:lvl5pPr>
      <a:lvl6pPr marL="7127977" algn="l" defTabSz="2851191" rtl="0" eaLnBrk="1" latinLnBrk="0" hangingPunct="1">
        <a:defRPr sz="5613" kern="1200">
          <a:solidFill>
            <a:schemeClr val="tx1"/>
          </a:solidFill>
          <a:latin typeface="+mn-lt"/>
          <a:ea typeface="+mn-ea"/>
          <a:cs typeface="+mn-cs"/>
        </a:defRPr>
      </a:lvl6pPr>
      <a:lvl7pPr marL="8553572" algn="l" defTabSz="2851191" rtl="0" eaLnBrk="1" latinLnBrk="0" hangingPunct="1">
        <a:defRPr sz="5613" kern="1200">
          <a:solidFill>
            <a:schemeClr val="tx1"/>
          </a:solidFill>
          <a:latin typeface="+mn-lt"/>
          <a:ea typeface="+mn-ea"/>
          <a:cs typeface="+mn-cs"/>
        </a:defRPr>
      </a:lvl7pPr>
      <a:lvl8pPr marL="9979167" algn="l" defTabSz="2851191" rtl="0" eaLnBrk="1" latinLnBrk="0" hangingPunct="1">
        <a:defRPr sz="5613" kern="1200">
          <a:solidFill>
            <a:schemeClr val="tx1"/>
          </a:solidFill>
          <a:latin typeface="+mn-lt"/>
          <a:ea typeface="+mn-ea"/>
          <a:cs typeface="+mn-cs"/>
        </a:defRPr>
      </a:lvl8pPr>
      <a:lvl9pPr marL="11404763" algn="l" defTabSz="2851191" rtl="0" eaLnBrk="1" latinLnBrk="0" hangingPunct="1">
        <a:defRPr sz="56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emf"/><Relationship Id="rId3" Type="http://schemas.openxmlformats.org/officeDocument/2006/relationships/image" Target="../media/image1.emf"/><Relationship Id="rId7" Type="http://schemas.openxmlformats.org/officeDocument/2006/relationships/image" Target="../media/image5.png"/><Relationship Id="rId12"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emf"/><Relationship Id="rId5" Type="http://schemas.openxmlformats.org/officeDocument/2006/relationships/image" Target="../media/image3.png"/><Relationship Id="rId15" Type="http://schemas.openxmlformats.org/officeDocument/2006/relationships/image" Target="../media/image13.emf"/><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 Id="rId14" Type="http://schemas.openxmlformats.org/officeDocument/2006/relationships/image" Target="../media/image12.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n 22"/>
          <p:cNvPicPr>
            <a:picLocks noChangeAspect="1"/>
          </p:cNvPicPr>
          <p:nvPr/>
        </p:nvPicPr>
        <p:blipFill rotWithShape="1">
          <a:blip r:embed="rId3">
            <a:extLst>
              <a:ext uri="{28A0092B-C50C-407E-A947-70E740481C1C}">
                <a14:useLocalDpi xmlns:a14="http://schemas.microsoft.com/office/drawing/2010/main" val="0"/>
              </a:ext>
            </a:extLst>
          </a:blip>
          <a:srcRect l="10763" r="7856" b="6392"/>
          <a:stretch/>
        </p:blipFill>
        <p:spPr>
          <a:xfrm>
            <a:off x="963137" y="11045301"/>
            <a:ext cx="10437860" cy="9338246"/>
          </a:xfrm>
          <a:prstGeom prst="rect">
            <a:avLst/>
          </a:prstGeom>
        </p:spPr>
      </p:pic>
      <p:sp>
        <p:nvSpPr>
          <p:cNvPr id="37" name="Rectángulo 36"/>
          <p:cNvSpPr/>
          <p:nvPr/>
        </p:nvSpPr>
        <p:spPr>
          <a:xfrm>
            <a:off x="15058351" y="16503181"/>
            <a:ext cx="12694584" cy="481875"/>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sz="1695"/>
          </a:p>
        </p:txBody>
      </p:sp>
      <p:pic>
        <p:nvPicPr>
          <p:cNvPr id="46" name="Imagen 45"/>
          <p:cNvPicPr>
            <a:picLocks noChangeAspect="1"/>
          </p:cNvPicPr>
          <p:nvPr/>
        </p:nvPicPr>
        <p:blipFill rotWithShape="1">
          <a:blip r:embed="rId4">
            <a:extLst>
              <a:ext uri="{28A0092B-C50C-407E-A947-70E740481C1C}">
                <a14:useLocalDpi xmlns:a14="http://schemas.microsoft.com/office/drawing/2010/main" val="0"/>
              </a:ext>
            </a:extLst>
          </a:blip>
          <a:srcRect t="2247" b="84991"/>
          <a:stretch/>
        </p:blipFill>
        <p:spPr>
          <a:xfrm>
            <a:off x="15276321" y="13409328"/>
            <a:ext cx="10467465" cy="1302294"/>
          </a:xfrm>
          <a:prstGeom prst="rect">
            <a:avLst/>
          </a:prstGeom>
        </p:spPr>
      </p:pic>
      <p:sp>
        <p:nvSpPr>
          <p:cNvPr id="25" name="Rectángulo 24"/>
          <p:cNvSpPr/>
          <p:nvPr/>
        </p:nvSpPr>
        <p:spPr>
          <a:xfrm>
            <a:off x="11559621" y="6759427"/>
            <a:ext cx="3516547" cy="13635960"/>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sz="1695"/>
          </a:p>
        </p:txBody>
      </p:sp>
      <p:sp>
        <p:nvSpPr>
          <p:cNvPr id="24" name="Rectángulo 23"/>
          <p:cNvSpPr/>
          <p:nvPr/>
        </p:nvSpPr>
        <p:spPr>
          <a:xfrm>
            <a:off x="653751" y="5072038"/>
            <a:ext cx="27144507" cy="1687391"/>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sz="1695"/>
          </a:p>
        </p:txBody>
      </p:sp>
      <p:sp>
        <p:nvSpPr>
          <p:cNvPr id="4" name="CuadroTexto 3"/>
          <p:cNvSpPr txBox="1"/>
          <p:nvPr/>
        </p:nvSpPr>
        <p:spPr>
          <a:xfrm>
            <a:off x="7443732" y="985933"/>
            <a:ext cx="20354525" cy="2439899"/>
          </a:xfrm>
          <a:prstGeom prst="rect">
            <a:avLst/>
          </a:prstGeom>
          <a:noFill/>
        </p:spPr>
        <p:txBody>
          <a:bodyPr wrap="square" rtlCol="0">
            <a:spAutoFit/>
          </a:bodyPr>
          <a:lstStyle/>
          <a:p>
            <a:pPr algn="just"/>
            <a:r>
              <a:rPr lang="en-US" sz="5085" b="1" dirty="0" err="1">
                <a:latin typeface="Lucida Sans Unicode" panose="020B0602030504020204" pitchFamily="34" charset="0"/>
                <a:ea typeface="Verdana" panose="020B0604030504040204" pitchFamily="34" charset="0"/>
                <a:cs typeface="Lucida Sans Unicode" panose="020B0602030504020204" pitchFamily="34" charset="0"/>
              </a:rPr>
              <a:t>Altmetric</a:t>
            </a:r>
            <a:r>
              <a:rPr lang="en-US" sz="5085" b="1" dirty="0">
                <a:latin typeface="Lucida Sans Unicode" panose="020B0602030504020204" pitchFamily="34" charset="0"/>
                <a:ea typeface="Verdana" panose="020B0604030504040204" pitchFamily="34" charset="0"/>
                <a:cs typeface="Lucida Sans Unicode" panose="020B0602030504020204" pitchFamily="34" charset="0"/>
              </a:rPr>
              <a:t> Analysis of Open Access Scholarly Research Headed by Latin American Institutions from 2009 to 2018 Around SDG 3 "Good Health and Wellbeing"</a:t>
            </a:r>
            <a:endParaRPr lang="es-CL" sz="5085" b="1" dirty="0">
              <a:latin typeface="Lucida Sans Unicode" panose="020B0602030504020204" pitchFamily="34" charset="0"/>
              <a:ea typeface="Verdana" panose="020B0604030504040204" pitchFamily="34" charset="0"/>
              <a:cs typeface="Lucida Sans Unicode" panose="020B0602030504020204" pitchFamily="34" charset="0"/>
            </a:endParaRPr>
          </a:p>
        </p:txBody>
      </p:sp>
      <p:sp>
        <p:nvSpPr>
          <p:cNvPr id="5" name="CuadroTexto 4"/>
          <p:cNvSpPr txBox="1"/>
          <p:nvPr/>
        </p:nvSpPr>
        <p:spPr>
          <a:xfrm>
            <a:off x="2611748" y="5373104"/>
            <a:ext cx="24876186" cy="1135696"/>
          </a:xfrm>
          <a:prstGeom prst="rect">
            <a:avLst/>
          </a:prstGeom>
          <a:noFill/>
        </p:spPr>
        <p:txBody>
          <a:bodyPr wrap="square" rtlCol="0">
            <a:spAutoFit/>
          </a:bodyPr>
          <a:lstStyle/>
          <a:p>
            <a:pPr algn="just"/>
            <a:r>
              <a:rPr lang="en-US" sz="2260" dirty="0">
                <a:latin typeface="Lucida Sans Unicode" panose="020B0602030504020204" pitchFamily="34" charset="0"/>
                <a:ea typeface="Verdana" panose="020B0604030504040204" pitchFamily="34" charset="0"/>
                <a:cs typeface="Lucida Sans Unicode" panose="020B0602030504020204" pitchFamily="34" charset="0"/>
              </a:rPr>
              <a:t>The objective of this study is to </a:t>
            </a:r>
            <a:r>
              <a:rPr lang="en-US" sz="2260" dirty="0" err="1">
                <a:latin typeface="Lucida Sans Unicode" panose="020B0602030504020204" pitchFamily="34" charset="0"/>
                <a:ea typeface="Verdana" panose="020B0604030504040204" pitchFamily="34" charset="0"/>
                <a:cs typeface="Lucida Sans Unicode" panose="020B0602030504020204" pitchFamily="34" charset="0"/>
              </a:rPr>
              <a:t>analyse</a:t>
            </a:r>
            <a:r>
              <a:rPr lang="en-US" sz="2260" dirty="0">
                <a:latin typeface="Lucida Sans Unicode" panose="020B0602030504020204" pitchFamily="34" charset="0"/>
                <a:ea typeface="Verdana" panose="020B0604030504040204" pitchFamily="34" charset="0"/>
                <a:cs typeface="Lucida Sans Unicode" panose="020B0602030504020204" pitchFamily="34" charset="0"/>
              </a:rPr>
              <a:t>, through </a:t>
            </a:r>
            <a:r>
              <a:rPr lang="en-US" sz="2260" dirty="0" err="1">
                <a:latin typeface="Lucida Sans Unicode" panose="020B0602030504020204" pitchFamily="34" charset="0"/>
                <a:ea typeface="Verdana" panose="020B0604030504040204" pitchFamily="34" charset="0"/>
                <a:cs typeface="Lucida Sans Unicode" panose="020B0602030504020204" pitchFamily="34" charset="0"/>
              </a:rPr>
              <a:t>altmetric</a:t>
            </a:r>
            <a:r>
              <a:rPr lang="en-US" sz="2260" dirty="0">
                <a:latin typeface="Lucida Sans Unicode" panose="020B0602030504020204" pitchFamily="34" charset="0"/>
                <a:ea typeface="Verdana" panose="020B0604030504040204" pitchFamily="34" charset="0"/>
                <a:cs typeface="Lucida Sans Unicode" panose="020B0602030504020204" pitchFamily="34" charset="0"/>
              </a:rPr>
              <a:t> indicators, how the </a:t>
            </a:r>
            <a:r>
              <a:rPr lang="en-US" sz="2260" dirty="0">
                <a:latin typeface="Lucida Sans Unicode" panose="020B0602030504020204" pitchFamily="34" charset="0"/>
                <a:ea typeface="Verdana" panose="020B0604030504040204" pitchFamily="34" charset="0"/>
                <a:cs typeface="Lucida Sans Unicode" panose="020B0602030504020204" pitchFamily="34" charset="0"/>
              </a:rPr>
              <a:t>scholarly research </a:t>
            </a:r>
            <a:r>
              <a:rPr lang="en-US" sz="2260" dirty="0">
                <a:latin typeface="Lucida Sans Unicode" panose="020B0602030504020204" pitchFamily="34" charset="0"/>
                <a:ea typeface="Verdana" panose="020B0604030504040204" pitchFamily="34" charset="0"/>
                <a:cs typeface="Lucida Sans Unicode" panose="020B0602030504020204" pitchFamily="34" charset="0"/>
              </a:rPr>
              <a:t>of the </a:t>
            </a:r>
            <a:r>
              <a:rPr lang="en-US" sz="2260" dirty="0" err="1">
                <a:latin typeface="Lucida Sans Unicode" panose="020B0602030504020204" pitchFamily="34" charset="0"/>
                <a:ea typeface="Verdana" panose="020B0604030504040204" pitchFamily="34" charset="0"/>
                <a:cs typeface="Lucida Sans Unicode" panose="020B0602030504020204" pitchFamily="34" charset="0"/>
              </a:rPr>
              <a:t>analysed</a:t>
            </a:r>
            <a:r>
              <a:rPr lang="en-US" sz="2260" dirty="0">
                <a:latin typeface="Lucida Sans Unicode" panose="020B0602030504020204" pitchFamily="34" charset="0"/>
                <a:ea typeface="Verdana" panose="020B0604030504040204" pitchFamily="34" charset="0"/>
                <a:cs typeface="Lucida Sans Unicode" panose="020B0602030504020204" pitchFamily="34" charset="0"/>
              </a:rPr>
              <a:t> period are disseminated and used, with Open Access category and others, led by Latin American institutions, concerning critical issues of global interest such as Pandemic H1N1 in the scientific community and societies, included in Sustainable Development Goal 3 </a:t>
            </a:r>
            <a:r>
              <a:rPr lang="en-US" sz="2260" dirty="0">
                <a:latin typeface="Lucida Sans Unicode" panose="020B0602030504020204" pitchFamily="34" charset="0"/>
                <a:ea typeface="Verdana" panose="020B0604030504040204" pitchFamily="34" charset="0"/>
                <a:cs typeface="Lucida Sans Unicode" panose="020B0602030504020204" pitchFamily="34" charset="0"/>
              </a:rPr>
              <a:t>“Good Health </a:t>
            </a:r>
            <a:r>
              <a:rPr lang="en-US" sz="2260" dirty="0">
                <a:latin typeface="Lucida Sans Unicode" panose="020B0602030504020204" pitchFamily="34" charset="0"/>
                <a:ea typeface="Verdana" panose="020B0604030504040204" pitchFamily="34" charset="0"/>
                <a:cs typeface="Lucida Sans Unicode" panose="020B0602030504020204" pitchFamily="34" charset="0"/>
              </a:rPr>
              <a:t>and Wellbeing”.</a:t>
            </a:r>
          </a:p>
        </p:txBody>
      </p:sp>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3751" y="2695198"/>
            <a:ext cx="3713412" cy="2298112"/>
          </a:xfrm>
          <a:prstGeom prst="rect">
            <a:avLst/>
          </a:prstGeom>
        </p:spPr>
      </p:pic>
      <p:sp>
        <p:nvSpPr>
          <p:cNvPr id="7" name="CuadroTexto 6"/>
          <p:cNvSpPr txBox="1"/>
          <p:nvPr/>
        </p:nvSpPr>
        <p:spPr>
          <a:xfrm>
            <a:off x="676412" y="7164353"/>
            <a:ext cx="10338886" cy="3570208"/>
          </a:xfrm>
          <a:prstGeom prst="rect">
            <a:avLst/>
          </a:prstGeom>
          <a:noFill/>
        </p:spPr>
        <p:txBody>
          <a:bodyPr wrap="square" rtlCol="0">
            <a:spAutoFit/>
          </a:bodyPr>
          <a:lstStyle/>
          <a:p>
            <a:pPr algn="just"/>
            <a:r>
              <a:rPr lang="es-CL" sz="2260" b="1" dirty="0" err="1">
                <a:latin typeface="Lucida Sans Unicode" panose="020B0602030504020204" pitchFamily="34" charset="0"/>
                <a:ea typeface="Verdana" panose="020B0604030504040204" pitchFamily="34" charset="0"/>
                <a:cs typeface="Lucida Sans Unicode" panose="020B0602030504020204" pitchFamily="34" charset="0"/>
              </a:rPr>
              <a:t>Methodology</a:t>
            </a:r>
            <a:endParaRPr lang="es-CL" sz="2260" b="1" dirty="0">
              <a:latin typeface="Lucida Sans Unicode" panose="020B0602030504020204" pitchFamily="34" charset="0"/>
              <a:ea typeface="Verdana" panose="020B0604030504040204" pitchFamily="34" charset="0"/>
              <a:cs typeface="Lucida Sans Unicode" panose="020B0602030504020204" pitchFamily="34" charset="0"/>
            </a:endParaRPr>
          </a:p>
          <a:p>
            <a:pPr algn="just"/>
            <a:endParaRPr lang="es-CL" sz="2260" dirty="0">
              <a:latin typeface="Lucida Sans Unicode" panose="020B0602030504020204" pitchFamily="34" charset="0"/>
              <a:ea typeface="Verdana" panose="020B0604030504040204" pitchFamily="34" charset="0"/>
              <a:cs typeface="Lucida Sans Unicode" panose="020B0602030504020204" pitchFamily="34" charset="0"/>
            </a:endParaRPr>
          </a:p>
          <a:p>
            <a:pPr algn="just"/>
            <a:r>
              <a:rPr lang="en-US" sz="2260" dirty="0">
                <a:latin typeface="Lucida Sans Unicode" panose="020B0602030504020204" pitchFamily="34" charset="0"/>
                <a:ea typeface="Verdana" panose="020B0604030504040204" pitchFamily="34" charset="0"/>
                <a:cs typeface="Lucida Sans Unicode" panose="020B0602030504020204" pitchFamily="34" charset="0"/>
              </a:rPr>
              <a:t>Citable publications (2009-2018) were retrieved from Scopus journals related to “Medical and Health Sciences” categories and the topic Pandemic H1N1. The focus was to identify the leadership of Latin American institutions and their access type to full text (OA/others).</a:t>
            </a:r>
          </a:p>
          <a:p>
            <a:pPr algn="just"/>
            <a:endParaRPr lang="en-US" sz="2260" dirty="0">
              <a:latin typeface="Lucida Sans Unicode" panose="020B0602030504020204" pitchFamily="34" charset="0"/>
              <a:ea typeface="Verdana" panose="020B0604030504040204" pitchFamily="34" charset="0"/>
              <a:cs typeface="Lucida Sans Unicode" panose="020B0602030504020204" pitchFamily="34" charset="0"/>
            </a:endParaRPr>
          </a:p>
          <a:p>
            <a:pPr algn="just"/>
            <a:r>
              <a:rPr lang="en-US" sz="2260" dirty="0">
                <a:latin typeface="Lucida Sans Unicode" panose="020B0602030504020204" pitchFamily="34" charset="0"/>
                <a:ea typeface="Verdana" panose="020B0604030504040204" pitchFamily="34" charset="0"/>
                <a:cs typeface="Lucida Sans Unicode" panose="020B0602030504020204" pitchFamily="34" charset="0"/>
              </a:rPr>
              <a:t>The </a:t>
            </a:r>
            <a:r>
              <a:rPr lang="en-US" sz="2260" dirty="0" err="1">
                <a:latin typeface="Lucida Sans Unicode" panose="020B0602030504020204" pitchFamily="34" charset="0"/>
                <a:ea typeface="Verdana" panose="020B0604030504040204" pitchFamily="34" charset="0"/>
                <a:cs typeface="Lucida Sans Unicode" panose="020B0602030504020204" pitchFamily="34" charset="0"/>
              </a:rPr>
              <a:t>Altmetric</a:t>
            </a:r>
            <a:r>
              <a:rPr lang="en-US" sz="2260" dirty="0">
                <a:latin typeface="Lucida Sans Unicode" panose="020B0602030504020204" pitchFamily="34" charset="0"/>
                <a:ea typeface="Verdana" panose="020B0604030504040204" pitchFamily="34" charset="0"/>
                <a:cs typeface="Lucida Sans Unicode" panose="020B0602030504020204" pitchFamily="34" charset="0"/>
              </a:rPr>
              <a:t> platform was used to </a:t>
            </a:r>
            <a:r>
              <a:rPr lang="en-US" sz="2260" dirty="0" err="1">
                <a:latin typeface="Lucida Sans Unicode" panose="020B0602030504020204" pitchFamily="34" charset="0"/>
                <a:ea typeface="Verdana" panose="020B0604030504040204" pitchFamily="34" charset="0"/>
                <a:cs typeface="Lucida Sans Unicode" panose="020B0602030504020204" pitchFamily="34" charset="0"/>
              </a:rPr>
              <a:t>analyse</a:t>
            </a:r>
            <a:r>
              <a:rPr lang="en-US" sz="2260" dirty="0">
                <a:latin typeface="Lucida Sans Unicode" panose="020B0602030504020204" pitchFamily="34" charset="0"/>
                <a:ea typeface="Verdana" panose="020B0604030504040204" pitchFamily="34" charset="0"/>
                <a:cs typeface="Lucida Sans Unicode" panose="020B0602030504020204" pitchFamily="34" charset="0"/>
              </a:rPr>
              <a:t> dissemination and impact of the publications set through 10 </a:t>
            </a:r>
            <a:r>
              <a:rPr lang="en-US" sz="2260" dirty="0" err="1">
                <a:latin typeface="Lucida Sans Unicode" panose="020B0602030504020204" pitchFamily="34" charset="0"/>
                <a:ea typeface="Verdana" panose="020B0604030504040204" pitchFamily="34" charset="0"/>
                <a:cs typeface="Lucida Sans Unicode" panose="020B0602030504020204" pitchFamily="34" charset="0"/>
              </a:rPr>
              <a:t>altmetric</a:t>
            </a:r>
            <a:r>
              <a:rPr lang="en-US" sz="2260" dirty="0">
                <a:latin typeface="Lucida Sans Unicode" panose="020B0602030504020204" pitchFamily="34" charset="0"/>
                <a:ea typeface="Verdana" panose="020B0604030504040204" pitchFamily="34" charset="0"/>
                <a:cs typeface="Lucida Sans Unicode" panose="020B0602030504020204" pitchFamily="34" charset="0"/>
              </a:rPr>
              <a:t> indicators, focused on the research questions.</a:t>
            </a:r>
          </a:p>
        </p:txBody>
      </p:sp>
      <p:sp>
        <p:nvSpPr>
          <p:cNvPr id="9" name="CuadroTexto 8"/>
          <p:cNvSpPr txBox="1"/>
          <p:nvPr/>
        </p:nvSpPr>
        <p:spPr>
          <a:xfrm>
            <a:off x="786497" y="16482455"/>
            <a:ext cx="4118350" cy="3917996"/>
          </a:xfrm>
          <a:prstGeom prst="rect">
            <a:avLst/>
          </a:prstGeom>
          <a:noFill/>
        </p:spPr>
        <p:txBody>
          <a:bodyPr wrap="square" rtlCol="0">
            <a:spAutoFit/>
          </a:bodyPr>
          <a:lstStyle/>
          <a:p>
            <a:pPr algn="just"/>
            <a:r>
              <a:rPr lang="es-CL" sz="2260" b="1" dirty="0" err="1">
                <a:latin typeface="Lucida Sans Unicode" panose="020B0602030504020204" pitchFamily="34" charset="0"/>
                <a:ea typeface="Verdana" panose="020B0604030504040204" pitchFamily="34" charset="0"/>
                <a:cs typeface="Lucida Sans Unicode" panose="020B0602030504020204" pitchFamily="34" charset="0"/>
              </a:rPr>
              <a:t>Results</a:t>
            </a:r>
            <a:endParaRPr lang="es-CL" sz="2260" b="1" dirty="0">
              <a:latin typeface="Lucida Sans Unicode" panose="020B0602030504020204" pitchFamily="34" charset="0"/>
              <a:ea typeface="Verdana" panose="020B0604030504040204" pitchFamily="34" charset="0"/>
              <a:cs typeface="Lucida Sans Unicode" panose="020B0602030504020204" pitchFamily="34" charset="0"/>
            </a:endParaRPr>
          </a:p>
          <a:p>
            <a:pPr algn="just"/>
            <a:endParaRPr lang="en-US" sz="2260" b="1" dirty="0">
              <a:latin typeface="Lucida Sans Unicode" panose="020B0602030504020204" pitchFamily="34" charset="0"/>
              <a:ea typeface="Verdana" panose="020B0604030504040204" pitchFamily="34" charset="0"/>
              <a:cs typeface="Lucida Sans Unicode" panose="020B0602030504020204" pitchFamily="34" charset="0"/>
            </a:endParaRPr>
          </a:p>
          <a:p>
            <a:pPr algn="just"/>
            <a:r>
              <a:rPr lang="en-US" sz="2260" dirty="0">
                <a:latin typeface="Lucida Sans Unicode" panose="020B0602030504020204" pitchFamily="34" charset="0"/>
                <a:ea typeface="Verdana" panose="020B0604030504040204" pitchFamily="34" charset="0"/>
                <a:cs typeface="Lucida Sans Unicode" panose="020B0602030504020204" pitchFamily="34" charset="0"/>
              </a:rPr>
              <a:t>214 publications meet the study criteria: 137 Open Access and 77 with another condition. Additionally, 14 Latin American countries were identified with higher productivity, e.g. Brazil (99), Mexico (62),  and Argentina (25).</a:t>
            </a:r>
          </a:p>
        </p:txBody>
      </p:sp>
      <p:sp>
        <p:nvSpPr>
          <p:cNvPr id="12" name="CuadroTexto 11"/>
          <p:cNvSpPr txBox="1"/>
          <p:nvPr/>
        </p:nvSpPr>
        <p:spPr>
          <a:xfrm>
            <a:off x="15397810" y="17167967"/>
            <a:ext cx="12290276" cy="3222421"/>
          </a:xfrm>
          <a:prstGeom prst="rect">
            <a:avLst/>
          </a:prstGeom>
          <a:noFill/>
        </p:spPr>
        <p:txBody>
          <a:bodyPr wrap="square" rtlCol="0">
            <a:spAutoFit/>
          </a:bodyPr>
          <a:lstStyle/>
          <a:p>
            <a:pPr algn="just"/>
            <a:r>
              <a:rPr lang="es-CL" sz="2260" b="1" dirty="0" err="1">
                <a:latin typeface="Lucida Sans Unicode" panose="020B0602030504020204" pitchFamily="34" charset="0"/>
                <a:ea typeface="Verdana" panose="020B0604030504040204" pitchFamily="34" charset="0"/>
                <a:cs typeface="Lucida Sans Unicode" panose="020B0602030504020204" pitchFamily="34" charset="0"/>
              </a:rPr>
              <a:t>Conclusions</a:t>
            </a:r>
            <a:endParaRPr lang="es-CL" sz="2260" b="1" dirty="0">
              <a:latin typeface="Lucida Sans Unicode" panose="020B0602030504020204" pitchFamily="34" charset="0"/>
              <a:ea typeface="Verdana" panose="020B0604030504040204" pitchFamily="34" charset="0"/>
              <a:cs typeface="Lucida Sans Unicode" panose="020B0602030504020204" pitchFamily="34" charset="0"/>
            </a:endParaRPr>
          </a:p>
          <a:p>
            <a:pPr algn="just"/>
            <a:endParaRPr lang="en-US" sz="2260" dirty="0">
              <a:latin typeface="Lucida Sans Unicode" panose="020B0602030504020204" pitchFamily="34" charset="0"/>
              <a:ea typeface="Verdana" panose="020B0604030504040204" pitchFamily="34" charset="0"/>
              <a:cs typeface="Lucida Sans Unicode" panose="020B0602030504020204" pitchFamily="34" charset="0"/>
            </a:endParaRPr>
          </a:p>
          <a:p>
            <a:pPr marL="322909" indent="-322909" algn="just">
              <a:buFont typeface="Wingdings" panose="05000000000000000000" pitchFamily="2" charset="2"/>
              <a:buChar char="§"/>
            </a:pPr>
            <a:r>
              <a:rPr lang="en-US" sz="2260" dirty="0">
                <a:latin typeface="Lucida Sans Unicode" panose="020B0602030504020204" pitchFamily="34" charset="0"/>
                <a:ea typeface="Verdana" panose="020B0604030504040204" pitchFamily="34" charset="0"/>
                <a:cs typeface="Lucida Sans Unicode" panose="020B0602030504020204" pitchFamily="34" charset="0"/>
              </a:rPr>
              <a:t>The Open Access publication supports and advantages the communication and dissemination of academic research, as the indicators display.</a:t>
            </a:r>
            <a:endParaRPr lang="es-CL" sz="2260" dirty="0">
              <a:latin typeface="Lucida Sans Unicode" panose="020B0602030504020204" pitchFamily="34" charset="0"/>
              <a:ea typeface="Verdana" panose="020B0604030504040204" pitchFamily="34" charset="0"/>
              <a:cs typeface="Lucida Sans Unicode" panose="020B0602030504020204" pitchFamily="34" charset="0"/>
            </a:endParaRPr>
          </a:p>
          <a:p>
            <a:pPr marL="322909" indent="-322909" algn="just">
              <a:buFont typeface="Wingdings" panose="05000000000000000000" pitchFamily="2" charset="2"/>
              <a:buChar char="§"/>
            </a:pPr>
            <a:r>
              <a:rPr lang="en-US" sz="2260" dirty="0">
                <a:latin typeface="Lucida Sans Unicode" panose="020B0602030504020204" pitchFamily="34" charset="0"/>
                <a:ea typeface="Verdana" panose="020B0604030504040204" pitchFamily="34" charset="0"/>
                <a:cs typeface="Lucida Sans Unicode" panose="020B0602030504020204" pitchFamily="34" charset="0"/>
              </a:rPr>
              <a:t>The </a:t>
            </a:r>
            <a:r>
              <a:rPr lang="en-US" sz="2260" dirty="0" err="1">
                <a:latin typeface="Lucida Sans Unicode" panose="020B0602030504020204" pitchFamily="34" charset="0"/>
                <a:ea typeface="Verdana" panose="020B0604030504040204" pitchFamily="34" charset="0"/>
                <a:cs typeface="Lucida Sans Unicode" panose="020B0602030504020204" pitchFamily="34" charset="0"/>
              </a:rPr>
              <a:t>analysed</a:t>
            </a:r>
            <a:r>
              <a:rPr lang="en-US" sz="2260" dirty="0">
                <a:latin typeface="Lucida Sans Unicode" panose="020B0602030504020204" pitchFamily="34" charset="0"/>
                <a:ea typeface="Verdana" panose="020B0604030504040204" pitchFamily="34" charset="0"/>
                <a:cs typeface="Lucida Sans Unicode" panose="020B0602030504020204" pitchFamily="34" charset="0"/>
              </a:rPr>
              <a:t> publications had high impact (22 citations/paper) and use (33 Mendeley reader/paper), but low dissemination (3 mentions/paper).</a:t>
            </a:r>
          </a:p>
          <a:p>
            <a:pPr marL="322909" indent="-322909" algn="just">
              <a:buFont typeface="Wingdings" panose="05000000000000000000" pitchFamily="2" charset="2"/>
              <a:buChar char="§"/>
            </a:pPr>
            <a:r>
              <a:rPr lang="en-US" sz="2260" dirty="0">
                <a:latin typeface="Lucida Sans Unicode" panose="020B0602030504020204" pitchFamily="34" charset="0"/>
                <a:ea typeface="Verdana" panose="020B0604030504040204" pitchFamily="34" charset="0"/>
                <a:cs typeface="Lucida Sans Unicode" panose="020B0602030504020204" pitchFamily="34" charset="0"/>
              </a:rPr>
              <a:t>At least one publication from each country impacted the promulgation of public policies between 2009-2016 (critical years for the Pandemic H1N1), highlight Mexico and Brazil.</a:t>
            </a:r>
          </a:p>
        </p:txBody>
      </p:sp>
      <p:sp>
        <p:nvSpPr>
          <p:cNvPr id="16" name="CuadroTexto 15"/>
          <p:cNvSpPr txBox="1"/>
          <p:nvPr/>
        </p:nvSpPr>
        <p:spPr>
          <a:xfrm>
            <a:off x="15378847" y="7226221"/>
            <a:ext cx="12419411" cy="1135696"/>
          </a:xfrm>
          <a:prstGeom prst="rect">
            <a:avLst/>
          </a:prstGeom>
          <a:noFill/>
        </p:spPr>
        <p:txBody>
          <a:bodyPr wrap="square" rtlCol="0">
            <a:spAutoFit/>
          </a:bodyPr>
          <a:lstStyle/>
          <a:p>
            <a:pPr algn="just"/>
            <a:r>
              <a:rPr lang="en-US" sz="2260" b="1" dirty="0">
                <a:latin typeface="Lucida Sans Unicode" panose="020B0602030504020204" pitchFamily="34" charset="0"/>
                <a:ea typeface="Verdana" panose="020B0604030504040204" pitchFamily="34" charset="0"/>
                <a:cs typeface="Lucida Sans Unicode" panose="020B0602030504020204" pitchFamily="34" charset="0"/>
              </a:rPr>
              <a:t>1) Is it an advantage to publish critical issues, led by Latin America, in Open Access for dissemination on social platforms and what is the impact on the decision making of public policies?</a:t>
            </a:r>
          </a:p>
        </p:txBody>
      </p:sp>
      <p:sp>
        <p:nvSpPr>
          <p:cNvPr id="17" name="CuadroTexto 16"/>
          <p:cNvSpPr txBox="1"/>
          <p:nvPr/>
        </p:nvSpPr>
        <p:spPr>
          <a:xfrm>
            <a:off x="15476474" y="13058777"/>
            <a:ext cx="12011459" cy="440120"/>
          </a:xfrm>
          <a:prstGeom prst="rect">
            <a:avLst/>
          </a:prstGeom>
          <a:noFill/>
        </p:spPr>
        <p:txBody>
          <a:bodyPr wrap="square" rtlCol="0">
            <a:spAutoFit/>
          </a:bodyPr>
          <a:lstStyle/>
          <a:p>
            <a:pPr algn="just"/>
            <a:r>
              <a:rPr lang="en-US" sz="2260" b="1" dirty="0">
                <a:latin typeface="Lucida Sans Unicode" panose="020B0602030504020204" pitchFamily="34" charset="0"/>
                <a:ea typeface="Verdana" panose="020B0604030504040204" pitchFamily="34" charset="0"/>
                <a:cs typeface="Lucida Sans Unicode" panose="020B0602030504020204" pitchFamily="34" charset="0"/>
              </a:rPr>
              <a:t>2) Is there technological transfer of these researches?</a:t>
            </a:r>
          </a:p>
        </p:txBody>
      </p:sp>
      <p:graphicFrame>
        <p:nvGraphicFramePr>
          <p:cNvPr id="14" name="Tabla 13"/>
          <p:cNvGraphicFramePr>
            <a:graphicFrameLocks noGrp="1"/>
          </p:cNvGraphicFramePr>
          <p:nvPr>
            <p:extLst/>
          </p:nvPr>
        </p:nvGraphicFramePr>
        <p:xfrm>
          <a:off x="15733629" y="16123215"/>
          <a:ext cx="10765950" cy="291723"/>
        </p:xfrm>
        <a:graphic>
          <a:graphicData uri="http://schemas.openxmlformats.org/drawingml/2006/table">
            <a:tbl>
              <a:tblPr>
                <a:tableStyleId>{5C22544A-7EE6-4342-B048-85BDC9FD1C3A}</a:tableStyleId>
              </a:tblPr>
              <a:tblGrid>
                <a:gridCol w="1076595">
                  <a:extLst>
                    <a:ext uri="{9D8B030D-6E8A-4147-A177-3AD203B41FA5}">
                      <a16:colId xmlns:a16="http://schemas.microsoft.com/office/drawing/2014/main" val="2472442892"/>
                    </a:ext>
                  </a:extLst>
                </a:gridCol>
                <a:gridCol w="1076595">
                  <a:extLst>
                    <a:ext uri="{9D8B030D-6E8A-4147-A177-3AD203B41FA5}">
                      <a16:colId xmlns:a16="http://schemas.microsoft.com/office/drawing/2014/main" val="505100880"/>
                    </a:ext>
                  </a:extLst>
                </a:gridCol>
                <a:gridCol w="1076595">
                  <a:extLst>
                    <a:ext uri="{9D8B030D-6E8A-4147-A177-3AD203B41FA5}">
                      <a16:colId xmlns:a16="http://schemas.microsoft.com/office/drawing/2014/main" val="1077797400"/>
                    </a:ext>
                  </a:extLst>
                </a:gridCol>
                <a:gridCol w="1076595">
                  <a:extLst>
                    <a:ext uri="{9D8B030D-6E8A-4147-A177-3AD203B41FA5}">
                      <a16:colId xmlns:a16="http://schemas.microsoft.com/office/drawing/2014/main" val="2312176126"/>
                    </a:ext>
                  </a:extLst>
                </a:gridCol>
                <a:gridCol w="1076595">
                  <a:extLst>
                    <a:ext uri="{9D8B030D-6E8A-4147-A177-3AD203B41FA5}">
                      <a16:colId xmlns:a16="http://schemas.microsoft.com/office/drawing/2014/main" val="1023966318"/>
                    </a:ext>
                  </a:extLst>
                </a:gridCol>
                <a:gridCol w="1076595">
                  <a:extLst>
                    <a:ext uri="{9D8B030D-6E8A-4147-A177-3AD203B41FA5}">
                      <a16:colId xmlns:a16="http://schemas.microsoft.com/office/drawing/2014/main" val="1084058283"/>
                    </a:ext>
                  </a:extLst>
                </a:gridCol>
                <a:gridCol w="1076595">
                  <a:extLst>
                    <a:ext uri="{9D8B030D-6E8A-4147-A177-3AD203B41FA5}">
                      <a16:colId xmlns:a16="http://schemas.microsoft.com/office/drawing/2014/main" val="2603811457"/>
                    </a:ext>
                  </a:extLst>
                </a:gridCol>
                <a:gridCol w="1076595">
                  <a:extLst>
                    <a:ext uri="{9D8B030D-6E8A-4147-A177-3AD203B41FA5}">
                      <a16:colId xmlns:a16="http://schemas.microsoft.com/office/drawing/2014/main" val="825446627"/>
                    </a:ext>
                  </a:extLst>
                </a:gridCol>
                <a:gridCol w="1076595">
                  <a:extLst>
                    <a:ext uri="{9D8B030D-6E8A-4147-A177-3AD203B41FA5}">
                      <a16:colId xmlns:a16="http://schemas.microsoft.com/office/drawing/2014/main" val="295102692"/>
                    </a:ext>
                  </a:extLst>
                </a:gridCol>
                <a:gridCol w="1076595">
                  <a:extLst>
                    <a:ext uri="{9D8B030D-6E8A-4147-A177-3AD203B41FA5}">
                      <a16:colId xmlns:a16="http://schemas.microsoft.com/office/drawing/2014/main" val="2321039961"/>
                    </a:ext>
                  </a:extLst>
                </a:gridCol>
              </a:tblGrid>
              <a:tr h="291723">
                <a:tc>
                  <a:txBody>
                    <a:bodyPr/>
                    <a:lstStyle/>
                    <a:p>
                      <a:pPr algn="ctr" fontAlgn="b"/>
                      <a:r>
                        <a:rPr lang="es-CL" sz="1300" b="0" u="none" strike="noStrike" dirty="0">
                          <a:solidFill>
                            <a:srgbClr val="00CC00"/>
                          </a:solidFill>
                          <a:effectLst/>
                        </a:rPr>
                        <a:t>2.686</a:t>
                      </a:r>
                      <a:r>
                        <a:rPr lang="es-CL" sz="1300" b="0" u="none" strike="noStrike" dirty="0">
                          <a:effectLst/>
                        </a:rPr>
                        <a:t>/</a:t>
                      </a:r>
                      <a:r>
                        <a:rPr lang="es-CL" sz="1300" b="0" u="none" strike="noStrike" dirty="0">
                          <a:solidFill>
                            <a:srgbClr val="FF0000"/>
                          </a:solidFill>
                          <a:effectLst/>
                        </a:rPr>
                        <a:t>603</a:t>
                      </a:r>
                      <a:endParaRPr lang="es-CL" sz="1300" b="0" i="0" u="none" strike="noStrike" dirty="0">
                        <a:solidFill>
                          <a:srgbClr val="FF0000"/>
                        </a:solidFill>
                        <a:effectLst/>
                        <a:latin typeface="Arial" panose="020B0604020202020204" pitchFamily="34" charset="0"/>
                      </a:endParaRPr>
                    </a:p>
                  </a:txBody>
                  <a:tcPr marL="8970" marR="8970" marT="8970" marB="0" anchor="ctr"/>
                </a:tc>
                <a:tc>
                  <a:txBody>
                    <a:bodyPr/>
                    <a:lstStyle/>
                    <a:p>
                      <a:pPr algn="ctr" fontAlgn="b"/>
                      <a:r>
                        <a:rPr lang="es-CL" sz="1300" u="none" strike="noStrike" dirty="0">
                          <a:solidFill>
                            <a:srgbClr val="00CC00"/>
                          </a:solidFill>
                          <a:effectLst/>
                        </a:rPr>
                        <a:t>687</a:t>
                      </a:r>
                      <a:r>
                        <a:rPr lang="es-CL" sz="1300" u="none" strike="noStrike" dirty="0">
                          <a:effectLst/>
                        </a:rPr>
                        <a:t>/</a:t>
                      </a:r>
                      <a:r>
                        <a:rPr lang="es-CL" sz="1300" u="none" strike="noStrike" dirty="0">
                          <a:solidFill>
                            <a:srgbClr val="FF0000"/>
                          </a:solidFill>
                          <a:effectLst/>
                        </a:rPr>
                        <a:t>1.205</a:t>
                      </a:r>
                      <a:endParaRPr lang="es-CL" sz="1300" b="1" i="0" u="none" strike="noStrike" dirty="0">
                        <a:solidFill>
                          <a:srgbClr val="FF0000"/>
                        </a:solidFill>
                        <a:effectLst/>
                        <a:latin typeface="Arial" panose="020B0604020202020204" pitchFamily="34" charset="0"/>
                      </a:endParaRPr>
                    </a:p>
                  </a:txBody>
                  <a:tcPr marL="8970" marR="8970" marT="8970" marB="0" anchor="ctr"/>
                </a:tc>
                <a:tc>
                  <a:txBody>
                    <a:bodyPr/>
                    <a:lstStyle/>
                    <a:p>
                      <a:pPr algn="ctr" fontAlgn="b"/>
                      <a:r>
                        <a:rPr lang="es-CL" sz="1300" u="none" strike="noStrike" dirty="0">
                          <a:solidFill>
                            <a:srgbClr val="00CC00"/>
                          </a:solidFill>
                          <a:effectLst/>
                        </a:rPr>
                        <a:t>426</a:t>
                      </a:r>
                      <a:r>
                        <a:rPr lang="es-CL" sz="1300" u="none" strike="noStrike" dirty="0">
                          <a:effectLst/>
                        </a:rPr>
                        <a:t>/</a:t>
                      </a:r>
                      <a:r>
                        <a:rPr lang="es-CL" sz="1300" u="none" strike="noStrike" dirty="0">
                          <a:solidFill>
                            <a:srgbClr val="FF0000"/>
                          </a:solidFill>
                          <a:effectLst/>
                        </a:rPr>
                        <a:t>394</a:t>
                      </a:r>
                      <a:endParaRPr lang="es-CL" sz="1300" b="1" i="0" u="none" strike="noStrike" dirty="0">
                        <a:solidFill>
                          <a:srgbClr val="FF0000"/>
                        </a:solidFill>
                        <a:effectLst/>
                        <a:latin typeface="Arial" panose="020B0604020202020204" pitchFamily="34" charset="0"/>
                      </a:endParaRPr>
                    </a:p>
                  </a:txBody>
                  <a:tcPr marL="8970" marR="8970" marT="8970" marB="0" anchor="ctr"/>
                </a:tc>
                <a:tc>
                  <a:txBody>
                    <a:bodyPr/>
                    <a:lstStyle/>
                    <a:p>
                      <a:pPr algn="ctr" fontAlgn="b"/>
                      <a:r>
                        <a:rPr lang="es-CL" sz="1300" u="none" strike="noStrike" dirty="0">
                          <a:solidFill>
                            <a:srgbClr val="00CC00"/>
                          </a:solidFill>
                          <a:effectLst/>
                        </a:rPr>
                        <a:t>985</a:t>
                      </a:r>
                      <a:r>
                        <a:rPr lang="es-CL" sz="1300" u="none" strike="noStrike" dirty="0">
                          <a:effectLst/>
                        </a:rPr>
                        <a:t>/</a:t>
                      </a:r>
                      <a:r>
                        <a:rPr lang="es-CL" sz="1300" u="none" strike="noStrike" dirty="0">
                          <a:solidFill>
                            <a:srgbClr val="FF0000"/>
                          </a:solidFill>
                          <a:effectLst/>
                        </a:rPr>
                        <a:t>376</a:t>
                      </a:r>
                      <a:endParaRPr lang="es-CL" sz="1300" b="1" i="0" u="none" strike="noStrike" dirty="0">
                        <a:solidFill>
                          <a:srgbClr val="FF0000"/>
                        </a:solidFill>
                        <a:effectLst/>
                        <a:latin typeface="Arial" panose="020B0604020202020204" pitchFamily="34" charset="0"/>
                      </a:endParaRPr>
                    </a:p>
                  </a:txBody>
                  <a:tcPr marL="8970" marR="8970" marT="8970" marB="0" anchor="ctr"/>
                </a:tc>
                <a:tc>
                  <a:txBody>
                    <a:bodyPr/>
                    <a:lstStyle/>
                    <a:p>
                      <a:pPr algn="ctr" fontAlgn="b"/>
                      <a:r>
                        <a:rPr lang="es-CL" sz="1300" u="none" strike="noStrike" dirty="0">
                          <a:solidFill>
                            <a:srgbClr val="00CC00"/>
                          </a:solidFill>
                          <a:effectLst/>
                        </a:rPr>
                        <a:t>998</a:t>
                      </a:r>
                      <a:r>
                        <a:rPr lang="es-CL" sz="1300" u="none" strike="noStrike" dirty="0">
                          <a:effectLst/>
                        </a:rPr>
                        <a:t>/</a:t>
                      </a:r>
                      <a:r>
                        <a:rPr lang="es-CL" sz="1300" u="none" strike="noStrike" dirty="0">
                          <a:solidFill>
                            <a:srgbClr val="FF0000"/>
                          </a:solidFill>
                          <a:effectLst/>
                        </a:rPr>
                        <a:t>391</a:t>
                      </a:r>
                      <a:endParaRPr lang="es-CL" sz="1300" b="1" i="0" u="none" strike="noStrike" dirty="0">
                        <a:solidFill>
                          <a:srgbClr val="FF0000"/>
                        </a:solidFill>
                        <a:effectLst/>
                        <a:latin typeface="Arial" panose="020B0604020202020204" pitchFamily="34" charset="0"/>
                      </a:endParaRPr>
                    </a:p>
                  </a:txBody>
                  <a:tcPr marL="8970" marR="8970" marT="8970" marB="0" anchor="ctr"/>
                </a:tc>
                <a:tc>
                  <a:txBody>
                    <a:bodyPr/>
                    <a:lstStyle/>
                    <a:p>
                      <a:pPr algn="ctr" fontAlgn="b"/>
                      <a:r>
                        <a:rPr lang="es-CL" sz="1300" u="none" strike="noStrike" dirty="0">
                          <a:solidFill>
                            <a:srgbClr val="00CC00"/>
                          </a:solidFill>
                          <a:effectLst/>
                        </a:rPr>
                        <a:t>597</a:t>
                      </a:r>
                      <a:r>
                        <a:rPr lang="es-CL" sz="1300" u="none" strike="noStrike" dirty="0">
                          <a:effectLst/>
                        </a:rPr>
                        <a:t>/</a:t>
                      </a:r>
                      <a:r>
                        <a:rPr lang="es-CL" sz="1300" u="none" strike="noStrike" dirty="0">
                          <a:solidFill>
                            <a:srgbClr val="FF0000"/>
                          </a:solidFill>
                          <a:effectLst/>
                        </a:rPr>
                        <a:t>386</a:t>
                      </a:r>
                      <a:endParaRPr lang="es-CL" sz="1300" b="1" i="0" u="none" strike="noStrike" dirty="0">
                        <a:solidFill>
                          <a:srgbClr val="FF0000"/>
                        </a:solidFill>
                        <a:effectLst/>
                        <a:latin typeface="Arial" panose="020B0604020202020204" pitchFamily="34" charset="0"/>
                      </a:endParaRPr>
                    </a:p>
                  </a:txBody>
                  <a:tcPr marL="8970" marR="8970" marT="8970" marB="0" anchor="ctr"/>
                </a:tc>
                <a:tc>
                  <a:txBody>
                    <a:bodyPr/>
                    <a:lstStyle/>
                    <a:p>
                      <a:pPr algn="ctr" fontAlgn="b"/>
                      <a:r>
                        <a:rPr lang="es-CL" sz="1300" u="none" strike="noStrike" dirty="0">
                          <a:solidFill>
                            <a:srgbClr val="00CC00"/>
                          </a:solidFill>
                          <a:effectLst/>
                        </a:rPr>
                        <a:t>744</a:t>
                      </a:r>
                      <a:r>
                        <a:rPr lang="es-CL" sz="1300" u="none" strike="noStrike" dirty="0">
                          <a:effectLst/>
                        </a:rPr>
                        <a:t>/</a:t>
                      </a:r>
                      <a:r>
                        <a:rPr lang="es-CL" sz="1300" u="none" strike="noStrike" dirty="0">
                          <a:solidFill>
                            <a:srgbClr val="FF0000"/>
                          </a:solidFill>
                          <a:effectLst/>
                        </a:rPr>
                        <a:t>406</a:t>
                      </a:r>
                      <a:endParaRPr lang="es-CL" sz="1300" b="1" i="0" u="none" strike="noStrike" dirty="0">
                        <a:solidFill>
                          <a:srgbClr val="FF0000"/>
                        </a:solidFill>
                        <a:effectLst/>
                        <a:latin typeface="Arial" panose="020B0604020202020204" pitchFamily="34" charset="0"/>
                      </a:endParaRPr>
                    </a:p>
                  </a:txBody>
                  <a:tcPr marL="8970" marR="8970" marT="8970" marB="0" anchor="ctr"/>
                </a:tc>
                <a:tc>
                  <a:txBody>
                    <a:bodyPr/>
                    <a:lstStyle/>
                    <a:p>
                      <a:pPr algn="ctr" fontAlgn="b"/>
                      <a:r>
                        <a:rPr lang="es-CL" sz="1300" u="none" strike="noStrike" dirty="0">
                          <a:solidFill>
                            <a:srgbClr val="00CC00"/>
                          </a:solidFill>
                          <a:effectLst/>
                        </a:rPr>
                        <a:t>254</a:t>
                      </a:r>
                      <a:r>
                        <a:rPr lang="es-CL" sz="1300" u="none" strike="noStrike" dirty="0">
                          <a:effectLst/>
                        </a:rPr>
                        <a:t>/</a:t>
                      </a:r>
                      <a:r>
                        <a:rPr lang="es-CL" sz="1300" u="none" strike="noStrike" dirty="0">
                          <a:solidFill>
                            <a:srgbClr val="FF0000"/>
                          </a:solidFill>
                          <a:effectLst/>
                        </a:rPr>
                        <a:t>123</a:t>
                      </a:r>
                      <a:endParaRPr lang="es-CL" sz="1300" b="1" i="0" u="none" strike="noStrike" dirty="0">
                        <a:solidFill>
                          <a:srgbClr val="FF0000"/>
                        </a:solidFill>
                        <a:effectLst/>
                        <a:latin typeface="Arial" panose="020B0604020202020204" pitchFamily="34" charset="0"/>
                      </a:endParaRPr>
                    </a:p>
                  </a:txBody>
                  <a:tcPr marL="8970" marR="8970" marT="8970" marB="0" anchor="ctr"/>
                </a:tc>
                <a:tc>
                  <a:txBody>
                    <a:bodyPr/>
                    <a:lstStyle/>
                    <a:p>
                      <a:pPr algn="ctr" fontAlgn="b"/>
                      <a:r>
                        <a:rPr lang="es-CL" sz="1300" u="none" strike="noStrike" dirty="0">
                          <a:solidFill>
                            <a:srgbClr val="00CC00"/>
                          </a:solidFill>
                          <a:effectLst/>
                        </a:rPr>
                        <a:t>199</a:t>
                      </a:r>
                      <a:r>
                        <a:rPr lang="es-CL" sz="1300" u="none" strike="noStrike" dirty="0">
                          <a:effectLst/>
                        </a:rPr>
                        <a:t>/</a:t>
                      </a:r>
                      <a:r>
                        <a:rPr lang="es-CL" sz="1300" u="none" strike="noStrike" dirty="0">
                          <a:solidFill>
                            <a:srgbClr val="FF0000"/>
                          </a:solidFill>
                          <a:effectLst/>
                        </a:rPr>
                        <a:t>72</a:t>
                      </a:r>
                      <a:endParaRPr lang="es-CL" sz="1300" b="1" i="0" u="none" strike="noStrike" dirty="0">
                        <a:solidFill>
                          <a:srgbClr val="FF0000"/>
                        </a:solidFill>
                        <a:effectLst/>
                        <a:latin typeface="Arial" panose="020B0604020202020204" pitchFamily="34" charset="0"/>
                      </a:endParaRPr>
                    </a:p>
                  </a:txBody>
                  <a:tcPr marL="8970" marR="8970" marT="8970" marB="0" anchor="ctr"/>
                </a:tc>
                <a:tc>
                  <a:txBody>
                    <a:bodyPr/>
                    <a:lstStyle/>
                    <a:p>
                      <a:pPr algn="ctr" fontAlgn="b"/>
                      <a:r>
                        <a:rPr lang="es-CL" sz="1300" u="none" strike="noStrike" dirty="0">
                          <a:solidFill>
                            <a:srgbClr val="00CC00"/>
                          </a:solidFill>
                          <a:effectLst/>
                        </a:rPr>
                        <a:t>179</a:t>
                      </a:r>
                      <a:r>
                        <a:rPr lang="es-CL" sz="1300" u="none" strike="noStrike" dirty="0">
                          <a:effectLst/>
                        </a:rPr>
                        <a:t>/</a:t>
                      </a:r>
                      <a:r>
                        <a:rPr lang="es-CL" sz="1300" u="none" strike="noStrike" dirty="0">
                          <a:solidFill>
                            <a:srgbClr val="FF0000"/>
                          </a:solidFill>
                          <a:effectLst/>
                        </a:rPr>
                        <a:t>79</a:t>
                      </a:r>
                      <a:endParaRPr lang="es-CL" sz="1300" b="1" i="0" u="none" strike="noStrike" dirty="0">
                        <a:solidFill>
                          <a:srgbClr val="FF0000"/>
                        </a:solidFill>
                        <a:effectLst/>
                        <a:latin typeface="Arial" panose="020B0604020202020204" pitchFamily="34" charset="0"/>
                      </a:endParaRPr>
                    </a:p>
                  </a:txBody>
                  <a:tcPr marL="8970" marR="8970" marT="8970" marB="0" anchor="ctr"/>
                </a:tc>
                <a:extLst>
                  <a:ext uri="{0D108BD9-81ED-4DB2-BD59-A6C34878D82A}">
                    <a16:rowId xmlns:a16="http://schemas.microsoft.com/office/drawing/2014/main" val="2064286196"/>
                  </a:ext>
                </a:extLst>
              </a:tr>
            </a:tbl>
          </a:graphicData>
        </a:graphic>
      </p:graphicFrame>
      <p:pic>
        <p:nvPicPr>
          <p:cNvPr id="21" name="Imagen 20"/>
          <p:cNvPicPr>
            <a:picLocks noChangeAspect="1"/>
          </p:cNvPicPr>
          <p:nvPr/>
        </p:nvPicPr>
        <p:blipFill>
          <a:blip r:embed="rId6"/>
          <a:stretch>
            <a:fillRect/>
          </a:stretch>
        </p:blipFill>
        <p:spPr>
          <a:xfrm>
            <a:off x="786497" y="5212066"/>
            <a:ext cx="1427840" cy="1407147"/>
          </a:xfrm>
          <a:prstGeom prst="rect">
            <a:avLst/>
          </a:prstGeom>
        </p:spPr>
      </p:pic>
      <p:sp>
        <p:nvSpPr>
          <p:cNvPr id="18" name="CuadroTexto 17"/>
          <p:cNvSpPr txBox="1"/>
          <p:nvPr/>
        </p:nvSpPr>
        <p:spPr>
          <a:xfrm>
            <a:off x="15397810" y="14747619"/>
            <a:ext cx="12011459" cy="440120"/>
          </a:xfrm>
          <a:prstGeom prst="rect">
            <a:avLst/>
          </a:prstGeom>
          <a:noFill/>
        </p:spPr>
        <p:txBody>
          <a:bodyPr wrap="square" rtlCol="0">
            <a:spAutoFit/>
          </a:bodyPr>
          <a:lstStyle/>
          <a:p>
            <a:pPr algn="just"/>
            <a:r>
              <a:rPr lang="en-US" sz="2260" b="1" dirty="0">
                <a:latin typeface="Lucida Sans Unicode" panose="020B0602030504020204" pitchFamily="34" charset="0"/>
                <a:ea typeface="Verdana" panose="020B0604030504040204" pitchFamily="34" charset="0"/>
                <a:cs typeface="Lucida Sans Unicode" panose="020B0602030504020204" pitchFamily="34" charset="0"/>
              </a:rPr>
              <a:t>3) Are these researches used and cited to generate new research output?</a:t>
            </a:r>
          </a:p>
        </p:txBody>
      </p:sp>
      <p:sp>
        <p:nvSpPr>
          <p:cNvPr id="45" name="CuadroTexto 44"/>
          <p:cNvSpPr txBox="1"/>
          <p:nvPr/>
        </p:nvSpPr>
        <p:spPr>
          <a:xfrm>
            <a:off x="7514557" y="3764611"/>
            <a:ext cx="20283701" cy="1135696"/>
          </a:xfrm>
          <a:prstGeom prst="rect">
            <a:avLst/>
          </a:prstGeom>
          <a:noFill/>
        </p:spPr>
        <p:txBody>
          <a:bodyPr wrap="square" rtlCol="0">
            <a:spAutoFit/>
          </a:bodyPr>
          <a:lstStyle/>
          <a:p>
            <a:pPr algn="just"/>
            <a:r>
              <a:rPr lang="en-US" sz="3390" dirty="0">
                <a:latin typeface="Lucida Sans Unicode" panose="020B0602030504020204" pitchFamily="34" charset="0"/>
                <a:ea typeface="Verdana" panose="020B0604030504040204" pitchFamily="34" charset="0"/>
                <a:cs typeface="Lucida Sans Unicode" panose="020B0602030504020204" pitchFamily="34" charset="0"/>
              </a:rPr>
              <a:t>Patricio Cortés, Gloria Rojas &amp; Ricardo </a:t>
            </a:r>
            <a:r>
              <a:rPr lang="en-US" sz="3390" dirty="0" err="1">
                <a:latin typeface="Lucida Sans Unicode" panose="020B0602030504020204" pitchFamily="34" charset="0"/>
                <a:ea typeface="Verdana" panose="020B0604030504040204" pitchFamily="34" charset="0"/>
                <a:cs typeface="Lucida Sans Unicode" panose="020B0602030504020204" pitchFamily="34" charset="0"/>
              </a:rPr>
              <a:t>Vilches</a:t>
            </a:r>
            <a:r>
              <a:rPr lang="en-US" sz="3390" dirty="0">
                <a:latin typeface="Lucida Sans Unicode" panose="020B0602030504020204" pitchFamily="34" charset="0"/>
                <a:ea typeface="Verdana" panose="020B0604030504040204" pitchFamily="34" charset="0"/>
                <a:cs typeface="Lucida Sans Unicode" panose="020B0602030504020204" pitchFamily="34" charset="0"/>
              </a:rPr>
              <a:t>, Librarians. </a:t>
            </a:r>
            <a:r>
              <a:rPr lang="en-US" sz="3390" dirty="0" err="1">
                <a:latin typeface="Lucida Sans Unicode" panose="020B0602030504020204" pitchFamily="34" charset="0"/>
                <a:ea typeface="Verdana" panose="020B0604030504040204" pitchFamily="34" charset="0"/>
                <a:cs typeface="Lucida Sans Unicode" panose="020B0602030504020204" pitchFamily="34" charset="0"/>
              </a:rPr>
              <a:t>Bibliotecas</a:t>
            </a:r>
            <a:r>
              <a:rPr lang="en-US" sz="3390" dirty="0">
                <a:latin typeface="Lucida Sans Unicode" panose="020B0602030504020204" pitchFamily="34" charset="0"/>
                <a:ea typeface="Verdana" panose="020B0604030504040204" pitchFamily="34" charset="0"/>
                <a:cs typeface="Lucida Sans Unicode" panose="020B0602030504020204" pitchFamily="34" charset="0"/>
              </a:rPr>
              <a:t> UC, </a:t>
            </a:r>
            <a:r>
              <a:rPr lang="en-US" sz="3390" dirty="0" err="1">
                <a:latin typeface="Lucida Sans Unicode" panose="020B0602030504020204" pitchFamily="34" charset="0"/>
                <a:ea typeface="Verdana" panose="020B0604030504040204" pitchFamily="34" charset="0"/>
                <a:cs typeface="Lucida Sans Unicode" panose="020B0602030504020204" pitchFamily="34" charset="0"/>
              </a:rPr>
              <a:t>Pontificia</a:t>
            </a:r>
            <a:r>
              <a:rPr lang="en-US" sz="3390" dirty="0">
                <a:latin typeface="Lucida Sans Unicode" panose="020B0602030504020204" pitchFamily="34" charset="0"/>
                <a:ea typeface="Verdana" panose="020B0604030504040204" pitchFamily="34" charset="0"/>
                <a:cs typeface="Lucida Sans Unicode" panose="020B0602030504020204" pitchFamily="34" charset="0"/>
              </a:rPr>
              <a:t> Universidad </a:t>
            </a:r>
            <a:r>
              <a:rPr lang="en-US" sz="3390" dirty="0" err="1">
                <a:latin typeface="Lucida Sans Unicode" panose="020B0602030504020204" pitchFamily="34" charset="0"/>
                <a:ea typeface="Verdana" panose="020B0604030504040204" pitchFamily="34" charset="0"/>
                <a:cs typeface="Lucida Sans Unicode" panose="020B0602030504020204" pitchFamily="34" charset="0"/>
              </a:rPr>
              <a:t>Católica</a:t>
            </a:r>
            <a:r>
              <a:rPr lang="en-US" sz="3390" dirty="0">
                <a:latin typeface="Lucida Sans Unicode" panose="020B0602030504020204" pitchFamily="34" charset="0"/>
                <a:ea typeface="Verdana" panose="020B0604030504040204" pitchFamily="34" charset="0"/>
                <a:cs typeface="Lucida Sans Unicode" panose="020B0602030504020204" pitchFamily="34" charset="0"/>
              </a:rPr>
              <a:t> de Chile.</a:t>
            </a:r>
            <a:endParaRPr lang="es-CL" sz="3390" dirty="0">
              <a:latin typeface="Lucida Sans Unicode" panose="020B0602030504020204" pitchFamily="34" charset="0"/>
              <a:ea typeface="Verdana" panose="020B0604030504040204" pitchFamily="34" charset="0"/>
              <a:cs typeface="Lucida Sans Unicode" panose="020B0602030504020204" pitchFamily="34" charset="0"/>
            </a:endParaRPr>
          </a:p>
        </p:txBody>
      </p:sp>
      <p:pic>
        <p:nvPicPr>
          <p:cNvPr id="33" name="Imagen 32"/>
          <p:cNvPicPr>
            <a:picLocks noChangeAspect="1"/>
          </p:cNvPicPr>
          <p:nvPr/>
        </p:nvPicPr>
        <p:blipFill>
          <a:blip r:embed="rId7"/>
          <a:stretch>
            <a:fillRect/>
          </a:stretch>
        </p:blipFill>
        <p:spPr>
          <a:xfrm>
            <a:off x="9283402" y="17482832"/>
            <a:ext cx="2173917" cy="998828"/>
          </a:xfrm>
          <a:prstGeom prst="rect">
            <a:avLst/>
          </a:prstGeom>
        </p:spPr>
      </p:pic>
      <p:pic>
        <p:nvPicPr>
          <p:cNvPr id="34" name="Imagen 33"/>
          <p:cNvPicPr>
            <a:picLocks noChangeAspect="1"/>
          </p:cNvPicPr>
          <p:nvPr/>
        </p:nvPicPr>
        <p:blipFill>
          <a:blip r:embed="rId8"/>
          <a:stretch>
            <a:fillRect/>
          </a:stretch>
        </p:blipFill>
        <p:spPr>
          <a:xfrm>
            <a:off x="9287296" y="18576402"/>
            <a:ext cx="2170024" cy="791008"/>
          </a:xfrm>
          <a:prstGeom prst="rect">
            <a:avLst/>
          </a:prstGeom>
        </p:spPr>
      </p:pic>
      <p:graphicFrame>
        <p:nvGraphicFramePr>
          <p:cNvPr id="35" name="Tabla 34"/>
          <p:cNvGraphicFramePr>
            <a:graphicFrameLocks noGrp="1"/>
          </p:cNvGraphicFramePr>
          <p:nvPr>
            <p:extLst/>
          </p:nvPr>
        </p:nvGraphicFramePr>
        <p:xfrm>
          <a:off x="15725313" y="16597898"/>
          <a:ext cx="10767930" cy="277730"/>
        </p:xfrm>
        <a:graphic>
          <a:graphicData uri="http://schemas.openxmlformats.org/drawingml/2006/table">
            <a:tbl>
              <a:tblPr>
                <a:tableStyleId>{5C22544A-7EE6-4342-B048-85BDC9FD1C3A}</a:tableStyleId>
              </a:tblPr>
              <a:tblGrid>
                <a:gridCol w="1076793">
                  <a:extLst>
                    <a:ext uri="{9D8B030D-6E8A-4147-A177-3AD203B41FA5}">
                      <a16:colId xmlns:a16="http://schemas.microsoft.com/office/drawing/2014/main" val="2472442892"/>
                    </a:ext>
                  </a:extLst>
                </a:gridCol>
                <a:gridCol w="1076793">
                  <a:extLst>
                    <a:ext uri="{9D8B030D-6E8A-4147-A177-3AD203B41FA5}">
                      <a16:colId xmlns:a16="http://schemas.microsoft.com/office/drawing/2014/main" val="505100880"/>
                    </a:ext>
                  </a:extLst>
                </a:gridCol>
                <a:gridCol w="1076793">
                  <a:extLst>
                    <a:ext uri="{9D8B030D-6E8A-4147-A177-3AD203B41FA5}">
                      <a16:colId xmlns:a16="http://schemas.microsoft.com/office/drawing/2014/main" val="1077797400"/>
                    </a:ext>
                  </a:extLst>
                </a:gridCol>
                <a:gridCol w="1076793">
                  <a:extLst>
                    <a:ext uri="{9D8B030D-6E8A-4147-A177-3AD203B41FA5}">
                      <a16:colId xmlns:a16="http://schemas.microsoft.com/office/drawing/2014/main" val="2312176126"/>
                    </a:ext>
                  </a:extLst>
                </a:gridCol>
                <a:gridCol w="1076793">
                  <a:extLst>
                    <a:ext uri="{9D8B030D-6E8A-4147-A177-3AD203B41FA5}">
                      <a16:colId xmlns:a16="http://schemas.microsoft.com/office/drawing/2014/main" val="1023966318"/>
                    </a:ext>
                  </a:extLst>
                </a:gridCol>
                <a:gridCol w="1076793">
                  <a:extLst>
                    <a:ext uri="{9D8B030D-6E8A-4147-A177-3AD203B41FA5}">
                      <a16:colId xmlns:a16="http://schemas.microsoft.com/office/drawing/2014/main" val="1084058283"/>
                    </a:ext>
                  </a:extLst>
                </a:gridCol>
                <a:gridCol w="1076793">
                  <a:extLst>
                    <a:ext uri="{9D8B030D-6E8A-4147-A177-3AD203B41FA5}">
                      <a16:colId xmlns:a16="http://schemas.microsoft.com/office/drawing/2014/main" val="2603811457"/>
                    </a:ext>
                  </a:extLst>
                </a:gridCol>
                <a:gridCol w="1076793">
                  <a:extLst>
                    <a:ext uri="{9D8B030D-6E8A-4147-A177-3AD203B41FA5}">
                      <a16:colId xmlns:a16="http://schemas.microsoft.com/office/drawing/2014/main" val="825446627"/>
                    </a:ext>
                  </a:extLst>
                </a:gridCol>
                <a:gridCol w="1076793">
                  <a:extLst>
                    <a:ext uri="{9D8B030D-6E8A-4147-A177-3AD203B41FA5}">
                      <a16:colId xmlns:a16="http://schemas.microsoft.com/office/drawing/2014/main" val="295102692"/>
                    </a:ext>
                  </a:extLst>
                </a:gridCol>
                <a:gridCol w="1076793">
                  <a:extLst>
                    <a:ext uri="{9D8B030D-6E8A-4147-A177-3AD203B41FA5}">
                      <a16:colId xmlns:a16="http://schemas.microsoft.com/office/drawing/2014/main" val="2321039961"/>
                    </a:ext>
                  </a:extLst>
                </a:gridCol>
              </a:tblGrid>
              <a:tr h="277730">
                <a:tc>
                  <a:txBody>
                    <a:bodyPr/>
                    <a:lstStyle/>
                    <a:p>
                      <a:pPr algn="ctr" fontAlgn="b"/>
                      <a:r>
                        <a:rPr lang="es-CL" sz="1700" b="0" u="none" strike="noStrike" dirty="0">
                          <a:ln>
                            <a:solidFill>
                              <a:schemeClr val="tx1"/>
                            </a:solidFill>
                          </a:ln>
                          <a:effectLst/>
                        </a:rPr>
                        <a:t>2009</a:t>
                      </a:r>
                      <a:endParaRPr lang="es-CL" sz="1700" b="0" i="0" u="none" strike="noStrike" dirty="0">
                        <a:ln>
                          <a:solidFill>
                            <a:schemeClr val="tx1"/>
                          </a:solidFill>
                        </a:ln>
                        <a:solidFill>
                          <a:srgbClr val="666666"/>
                        </a:solidFill>
                        <a:effectLst/>
                        <a:latin typeface="Arial" panose="020B0604020202020204" pitchFamily="34" charset="0"/>
                      </a:endParaRPr>
                    </a:p>
                  </a:txBody>
                  <a:tcPr marL="8970" marR="8970" marT="897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s-CL" sz="1700" b="0" u="none" strike="noStrike" dirty="0">
                          <a:ln>
                            <a:solidFill>
                              <a:schemeClr val="tx1"/>
                            </a:solidFill>
                          </a:ln>
                          <a:effectLst/>
                        </a:rPr>
                        <a:t>2010</a:t>
                      </a:r>
                      <a:endParaRPr lang="es-CL" sz="1700" b="0" i="0" u="none" strike="noStrike" dirty="0">
                        <a:ln>
                          <a:solidFill>
                            <a:schemeClr val="tx1"/>
                          </a:solidFill>
                        </a:ln>
                        <a:solidFill>
                          <a:srgbClr val="666666"/>
                        </a:solidFill>
                        <a:effectLst/>
                        <a:latin typeface="Arial" panose="020B0604020202020204" pitchFamily="34" charset="0"/>
                      </a:endParaRPr>
                    </a:p>
                  </a:txBody>
                  <a:tcPr marL="8970" marR="8970" marT="897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s-CL" sz="1700" b="0" u="none" strike="noStrike" dirty="0">
                          <a:ln>
                            <a:solidFill>
                              <a:schemeClr val="tx1"/>
                            </a:solidFill>
                          </a:ln>
                          <a:effectLst/>
                        </a:rPr>
                        <a:t>2011</a:t>
                      </a:r>
                      <a:endParaRPr lang="es-CL" sz="1700" b="0" i="0" u="none" strike="noStrike" dirty="0">
                        <a:ln>
                          <a:solidFill>
                            <a:schemeClr val="tx1"/>
                          </a:solidFill>
                        </a:ln>
                        <a:solidFill>
                          <a:srgbClr val="666666"/>
                        </a:solidFill>
                        <a:effectLst/>
                        <a:latin typeface="Arial" panose="020B0604020202020204" pitchFamily="34" charset="0"/>
                      </a:endParaRPr>
                    </a:p>
                  </a:txBody>
                  <a:tcPr marL="8970" marR="8970" marT="897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s-CL" sz="1700" b="0" u="none" strike="noStrike" dirty="0">
                          <a:ln>
                            <a:solidFill>
                              <a:schemeClr val="tx1"/>
                            </a:solidFill>
                          </a:ln>
                          <a:effectLst/>
                        </a:rPr>
                        <a:t>2012</a:t>
                      </a:r>
                      <a:endParaRPr lang="es-CL" sz="1700" b="0" i="0" u="none" strike="noStrike" dirty="0">
                        <a:ln>
                          <a:solidFill>
                            <a:schemeClr val="tx1"/>
                          </a:solidFill>
                        </a:ln>
                        <a:solidFill>
                          <a:srgbClr val="666666"/>
                        </a:solidFill>
                        <a:effectLst/>
                        <a:latin typeface="Arial" panose="020B0604020202020204" pitchFamily="34" charset="0"/>
                      </a:endParaRPr>
                    </a:p>
                  </a:txBody>
                  <a:tcPr marL="8970" marR="8970" marT="897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s-CL" sz="1700" b="0" u="none" strike="noStrike" dirty="0">
                          <a:ln>
                            <a:solidFill>
                              <a:schemeClr val="tx1"/>
                            </a:solidFill>
                          </a:ln>
                          <a:effectLst/>
                        </a:rPr>
                        <a:t>2013</a:t>
                      </a:r>
                      <a:endParaRPr lang="es-CL" sz="1700" b="0" i="0" u="none" strike="noStrike" dirty="0">
                        <a:ln>
                          <a:solidFill>
                            <a:schemeClr val="tx1"/>
                          </a:solidFill>
                        </a:ln>
                        <a:solidFill>
                          <a:srgbClr val="666666"/>
                        </a:solidFill>
                        <a:effectLst/>
                        <a:latin typeface="Arial" panose="020B0604020202020204" pitchFamily="34" charset="0"/>
                      </a:endParaRPr>
                    </a:p>
                  </a:txBody>
                  <a:tcPr marL="8970" marR="8970" marT="897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s-CL" sz="1700" b="0" u="none" strike="noStrike" dirty="0">
                          <a:ln>
                            <a:solidFill>
                              <a:schemeClr val="tx1"/>
                            </a:solidFill>
                          </a:ln>
                          <a:effectLst/>
                        </a:rPr>
                        <a:t>2014</a:t>
                      </a:r>
                      <a:endParaRPr lang="es-CL" sz="1700" b="0" i="0" u="none" strike="noStrike" dirty="0">
                        <a:ln>
                          <a:solidFill>
                            <a:schemeClr val="tx1"/>
                          </a:solidFill>
                        </a:ln>
                        <a:solidFill>
                          <a:srgbClr val="666666"/>
                        </a:solidFill>
                        <a:effectLst/>
                        <a:latin typeface="Arial" panose="020B0604020202020204" pitchFamily="34" charset="0"/>
                      </a:endParaRPr>
                    </a:p>
                  </a:txBody>
                  <a:tcPr marL="8970" marR="8970" marT="897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s-CL" sz="1700" b="0" u="none" strike="noStrike" dirty="0">
                          <a:ln>
                            <a:solidFill>
                              <a:schemeClr val="tx1"/>
                            </a:solidFill>
                          </a:ln>
                          <a:effectLst/>
                        </a:rPr>
                        <a:t>2015</a:t>
                      </a:r>
                      <a:endParaRPr lang="es-CL" sz="1700" b="0" i="0" u="none" strike="noStrike" dirty="0">
                        <a:ln>
                          <a:solidFill>
                            <a:schemeClr val="tx1"/>
                          </a:solidFill>
                        </a:ln>
                        <a:solidFill>
                          <a:srgbClr val="666666"/>
                        </a:solidFill>
                        <a:effectLst/>
                        <a:latin typeface="Arial" panose="020B0604020202020204" pitchFamily="34" charset="0"/>
                      </a:endParaRPr>
                    </a:p>
                  </a:txBody>
                  <a:tcPr marL="8970" marR="8970" marT="897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s-CL" sz="1700" b="0" u="none" strike="noStrike" dirty="0">
                          <a:ln>
                            <a:solidFill>
                              <a:schemeClr val="tx1"/>
                            </a:solidFill>
                          </a:ln>
                          <a:effectLst/>
                        </a:rPr>
                        <a:t>2016</a:t>
                      </a:r>
                      <a:endParaRPr lang="es-CL" sz="1700" b="0" i="0" u="none" strike="noStrike" dirty="0">
                        <a:ln>
                          <a:solidFill>
                            <a:schemeClr val="tx1"/>
                          </a:solidFill>
                        </a:ln>
                        <a:solidFill>
                          <a:srgbClr val="666666"/>
                        </a:solidFill>
                        <a:effectLst/>
                        <a:latin typeface="Arial" panose="020B0604020202020204" pitchFamily="34" charset="0"/>
                      </a:endParaRPr>
                    </a:p>
                  </a:txBody>
                  <a:tcPr marL="8970" marR="8970" marT="897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s-CL" sz="1700" b="0" u="none" strike="noStrike" dirty="0">
                          <a:ln>
                            <a:solidFill>
                              <a:schemeClr val="tx1"/>
                            </a:solidFill>
                          </a:ln>
                          <a:effectLst/>
                        </a:rPr>
                        <a:t>2017</a:t>
                      </a:r>
                      <a:endParaRPr lang="es-CL" sz="1700" b="0" i="0" u="none" strike="noStrike" dirty="0">
                        <a:ln>
                          <a:solidFill>
                            <a:schemeClr val="tx1"/>
                          </a:solidFill>
                        </a:ln>
                        <a:solidFill>
                          <a:srgbClr val="666666"/>
                        </a:solidFill>
                        <a:effectLst/>
                        <a:latin typeface="Arial" panose="020B0604020202020204" pitchFamily="34" charset="0"/>
                      </a:endParaRPr>
                    </a:p>
                  </a:txBody>
                  <a:tcPr marL="8970" marR="8970" marT="897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s-CL" sz="1700" b="0" u="none" strike="noStrike" dirty="0">
                          <a:ln>
                            <a:solidFill>
                              <a:schemeClr val="tx1"/>
                            </a:solidFill>
                          </a:ln>
                          <a:effectLst/>
                        </a:rPr>
                        <a:t>2018</a:t>
                      </a:r>
                      <a:endParaRPr lang="es-CL" sz="1700" b="0" i="0" u="none" strike="noStrike" dirty="0">
                        <a:ln>
                          <a:solidFill>
                            <a:schemeClr val="tx1"/>
                          </a:solidFill>
                        </a:ln>
                        <a:solidFill>
                          <a:srgbClr val="666666"/>
                        </a:solidFill>
                        <a:effectLst/>
                        <a:latin typeface="Arial" panose="020B0604020202020204" pitchFamily="34" charset="0"/>
                      </a:endParaRPr>
                    </a:p>
                  </a:txBody>
                  <a:tcPr marL="8970" marR="8970" marT="897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4286196"/>
                  </a:ext>
                </a:extLst>
              </a:tr>
            </a:tbl>
          </a:graphicData>
        </a:graphic>
      </p:graphicFrame>
      <p:pic>
        <p:nvPicPr>
          <p:cNvPr id="19" name="Imagen 18">
            <a:extLst>
              <a:ext uri="{FF2B5EF4-FFF2-40B4-BE49-F238E27FC236}">
                <a16:creationId xmlns:a16="http://schemas.microsoft.com/office/drawing/2014/main" id="{1A73D86F-949B-4B06-B0DB-388C1F74B84F}"/>
              </a:ext>
            </a:extLst>
          </p:cNvPr>
          <p:cNvPicPr>
            <a:picLocks noChangeAspect="1"/>
          </p:cNvPicPr>
          <p:nvPr/>
        </p:nvPicPr>
        <p:blipFill>
          <a:blip r:embed="rId9"/>
          <a:stretch>
            <a:fillRect/>
          </a:stretch>
        </p:blipFill>
        <p:spPr>
          <a:xfrm>
            <a:off x="653751" y="1102934"/>
            <a:ext cx="6289037" cy="1494573"/>
          </a:xfrm>
          <a:prstGeom prst="rect">
            <a:avLst/>
          </a:prstGeom>
        </p:spPr>
      </p:pic>
      <p:pic>
        <p:nvPicPr>
          <p:cNvPr id="2" name="Imagen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285313" y="19623333"/>
            <a:ext cx="2177725" cy="761932"/>
          </a:xfrm>
          <a:prstGeom prst="rect">
            <a:avLst/>
          </a:prstGeom>
        </p:spPr>
      </p:pic>
      <p:pic>
        <p:nvPicPr>
          <p:cNvPr id="8" name="Imagen 7"/>
          <p:cNvPicPr>
            <a:picLocks noChangeAspect="1"/>
          </p:cNvPicPr>
          <p:nvPr/>
        </p:nvPicPr>
        <p:blipFill rotWithShape="1">
          <a:blip r:embed="rId11">
            <a:extLst>
              <a:ext uri="{28A0092B-C50C-407E-A947-70E740481C1C}">
                <a14:useLocalDpi xmlns:a14="http://schemas.microsoft.com/office/drawing/2010/main" val="0"/>
              </a:ext>
            </a:extLst>
          </a:blip>
          <a:srcRect t="26208" r="9627" b="12515"/>
          <a:stretch/>
        </p:blipFill>
        <p:spPr>
          <a:xfrm>
            <a:off x="15693843" y="15218387"/>
            <a:ext cx="10610529" cy="825844"/>
          </a:xfrm>
          <a:prstGeom prst="rect">
            <a:avLst/>
          </a:prstGeom>
        </p:spPr>
      </p:pic>
      <p:sp>
        <p:nvSpPr>
          <p:cNvPr id="32" name="Rectángulo 31"/>
          <p:cNvSpPr/>
          <p:nvPr/>
        </p:nvSpPr>
        <p:spPr>
          <a:xfrm>
            <a:off x="21580221" y="8299499"/>
            <a:ext cx="113930" cy="4680296"/>
          </a:xfrm>
          <a:prstGeom prst="rect">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CL" sz="1695"/>
          </a:p>
        </p:txBody>
      </p:sp>
      <p:pic>
        <p:nvPicPr>
          <p:cNvPr id="3" name="Imagen 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2199753" y="6759426"/>
            <a:ext cx="2313750" cy="13465491"/>
          </a:xfrm>
          <a:prstGeom prst="rect">
            <a:avLst/>
          </a:prstGeom>
        </p:spPr>
      </p:pic>
      <p:pic>
        <p:nvPicPr>
          <p:cNvPr id="15" name="Imagen 14"/>
          <p:cNvPicPr>
            <a:picLocks noChangeAspect="1"/>
          </p:cNvPicPr>
          <p:nvPr/>
        </p:nvPicPr>
        <p:blipFill rotWithShape="1">
          <a:blip r:embed="rId13">
            <a:extLst>
              <a:ext uri="{28A0092B-C50C-407E-A947-70E740481C1C}">
                <a14:useLocalDpi xmlns:a14="http://schemas.microsoft.com/office/drawing/2010/main" val="0"/>
              </a:ext>
            </a:extLst>
          </a:blip>
          <a:srcRect r="1912" b="29298"/>
          <a:stretch/>
        </p:blipFill>
        <p:spPr>
          <a:xfrm>
            <a:off x="15557852" y="8370623"/>
            <a:ext cx="5736418" cy="4674154"/>
          </a:xfrm>
          <a:prstGeom prst="rect">
            <a:avLst/>
          </a:prstGeom>
        </p:spPr>
      </p:pic>
      <p:pic>
        <p:nvPicPr>
          <p:cNvPr id="20" name="Imagen 19"/>
          <p:cNvPicPr>
            <a:picLocks noChangeAspect="1"/>
          </p:cNvPicPr>
          <p:nvPr/>
        </p:nvPicPr>
        <p:blipFill rotWithShape="1">
          <a:blip r:embed="rId14">
            <a:extLst>
              <a:ext uri="{28A0092B-C50C-407E-A947-70E740481C1C}">
                <a14:useLocalDpi xmlns:a14="http://schemas.microsoft.com/office/drawing/2010/main" val="0"/>
              </a:ext>
            </a:extLst>
          </a:blip>
          <a:srcRect r="6568" b="32971"/>
          <a:stretch/>
        </p:blipFill>
        <p:spPr>
          <a:xfrm>
            <a:off x="21980102" y="8398574"/>
            <a:ext cx="5707985" cy="4656049"/>
          </a:xfrm>
          <a:prstGeom prst="rect">
            <a:avLst/>
          </a:prstGeom>
        </p:spPr>
      </p:pic>
      <p:pic>
        <p:nvPicPr>
          <p:cNvPr id="22" name="Imagen 21"/>
          <p:cNvPicPr>
            <a:picLocks noChangeAspect="1"/>
          </p:cNvPicPr>
          <p:nvPr/>
        </p:nvPicPr>
        <p:blipFill rotWithShape="1">
          <a:blip r:embed="rId15">
            <a:extLst>
              <a:ext uri="{28A0092B-C50C-407E-A947-70E740481C1C}">
                <a14:useLocalDpi xmlns:a14="http://schemas.microsoft.com/office/drawing/2010/main" val="0"/>
              </a:ext>
            </a:extLst>
          </a:blip>
          <a:srcRect l="91668" r="865" b="28086"/>
          <a:stretch/>
        </p:blipFill>
        <p:spPr>
          <a:xfrm>
            <a:off x="26586790" y="15230368"/>
            <a:ext cx="1211467" cy="1206093"/>
          </a:xfrm>
          <a:prstGeom prst="rect">
            <a:avLst/>
          </a:prstGeom>
        </p:spPr>
      </p:pic>
    </p:spTree>
    <p:extLst>
      <p:ext uri="{BB962C8B-B14F-4D97-AF65-F5344CB8AC3E}">
        <p14:creationId xmlns:p14="http://schemas.microsoft.com/office/powerpoint/2010/main" val="1589110905"/>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2176</TotalTime>
  <Words>384</Words>
  <Application>Microsoft Office PowerPoint</Application>
  <PresentationFormat>Personalizado</PresentationFormat>
  <Paragraphs>40</Paragraphs>
  <Slides>1</Slides>
  <Notes>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vt:i4>
      </vt:variant>
    </vt:vector>
  </HeadingPairs>
  <TitlesOfParts>
    <vt:vector size="8" baseType="lpstr">
      <vt:lpstr>Arial</vt:lpstr>
      <vt:lpstr>Calibri</vt:lpstr>
      <vt:lpstr>Calibri Light</vt:lpstr>
      <vt:lpstr>Lucida Sans Unicode</vt:lpstr>
      <vt:lpstr>Verdana</vt:lpstr>
      <vt:lpstr>Wingdings</vt:lpstr>
      <vt:lpstr>Tema de Office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Patricio Cortés</dc:creator>
  <cp:lastModifiedBy>Patricio Cortés</cp:lastModifiedBy>
  <cp:revision>103</cp:revision>
  <cp:lastPrinted>2019-09-27T18:43:39Z</cp:lastPrinted>
  <dcterms:created xsi:type="dcterms:W3CDTF">2019-09-25T11:41:46Z</dcterms:created>
  <dcterms:modified xsi:type="dcterms:W3CDTF">2019-10-04T16:11:24Z</dcterms:modified>
</cp:coreProperties>
</file>