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66" r:id="rId3"/>
    <p:sldId id="270" r:id="rId4"/>
    <p:sldId id="259" r:id="rId5"/>
    <p:sldId id="260" r:id="rId6"/>
    <p:sldId id="261" r:id="rId7"/>
    <p:sldId id="262" r:id="rId8"/>
    <p:sldId id="263" r:id="rId9"/>
    <p:sldId id="265" r:id="rId10"/>
    <p:sldId id="272" r:id="rId11"/>
    <p:sldId id="267" r:id="rId12"/>
    <p:sldId id="273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5" roundtripDataSignature="AMtx7mhXD2yM5RDHvEccJjJlSHiyTnyS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875C"/>
    <a:srgbClr val="71726B"/>
    <a:srgbClr val="9C715B"/>
    <a:srgbClr val="656255"/>
    <a:srgbClr val="8D4636"/>
    <a:srgbClr val="514D46"/>
    <a:srgbClr val="5D4538"/>
    <a:srgbClr val="765839"/>
    <a:srgbClr val="815439"/>
    <a:srgbClr val="9675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>
      <p:cViewPr>
        <p:scale>
          <a:sx n="113" d="100"/>
          <a:sy n="113" d="100"/>
        </p:scale>
        <p:origin x="520" y="-24"/>
      </p:cViewPr>
      <p:guideLst/>
    </p:cSldViewPr>
  </p:slideViewPr>
  <p:notesTextViewPr>
    <p:cViewPr>
      <p:scale>
        <a:sx n="25" d="100"/>
        <a:sy n="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7991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7532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0696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5692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5F0A43B3-E353-86B0-30B2-465C6DC74C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2" name="Google Shape;132;p2"/>
          <p:cNvSpPr/>
          <p:nvPr/>
        </p:nvSpPr>
        <p:spPr>
          <a:xfrm>
            <a:off x="2754082" y="1460029"/>
            <a:ext cx="1283110" cy="1342104"/>
          </a:xfrm>
          <a:prstGeom prst="rect">
            <a:avLst/>
          </a:prstGeom>
          <a:solidFill>
            <a:srgbClr val="965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2"/>
          <p:cNvSpPr/>
          <p:nvPr/>
        </p:nvSpPr>
        <p:spPr>
          <a:xfrm>
            <a:off x="6479737" y="1470556"/>
            <a:ext cx="1283110" cy="1342104"/>
          </a:xfrm>
          <a:prstGeom prst="rect">
            <a:avLst/>
          </a:prstGeom>
          <a:solidFill>
            <a:srgbClr val="86554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"/>
          <p:cNvSpPr/>
          <p:nvPr/>
        </p:nvSpPr>
        <p:spPr>
          <a:xfrm>
            <a:off x="893396" y="1449957"/>
            <a:ext cx="1283110" cy="1342104"/>
          </a:xfrm>
          <a:prstGeom prst="rect">
            <a:avLst/>
          </a:prstGeom>
          <a:solidFill>
            <a:srgbClr val="9F725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2"/>
          <p:cNvSpPr/>
          <p:nvPr/>
        </p:nvSpPr>
        <p:spPr>
          <a:xfrm>
            <a:off x="10237683" y="1460029"/>
            <a:ext cx="1283110" cy="1342104"/>
          </a:xfrm>
          <a:prstGeom prst="rect">
            <a:avLst/>
          </a:prstGeom>
          <a:solidFill>
            <a:srgbClr val="5E453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2"/>
          <p:cNvSpPr/>
          <p:nvPr/>
        </p:nvSpPr>
        <p:spPr>
          <a:xfrm>
            <a:off x="8354804" y="1470556"/>
            <a:ext cx="1283110" cy="1342104"/>
          </a:xfrm>
          <a:prstGeom prst="rect">
            <a:avLst/>
          </a:prstGeom>
          <a:solidFill>
            <a:srgbClr val="6E463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"/>
          <p:cNvSpPr/>
          <p:nvPr/>
        </p:nvSpPr>
        <p:spPr>
          <a:xfrm>
            <a:off x="4596858" y="1470556"/>
            <a:ext cx="1283110" cy="1342104"/>
          </a:xfrm>
          <a:prstGeom prst="rect">
            <a:avLst/>
          </a:prstGeom>
          <a:solidFill>
            <a:srgbClr val="84483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"/>
          <p:cNvSpPr txBox="1"/>
          <p:nvPr/>
        </p:nvSpPr>
        <p:spPr>
          <a:xfrm>
            <a:off x="822463" y="2844895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51,87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14,8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2,92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159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114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89</a:t>
            </a:r>
            <a:endParaRPr sz="1600" dirty="0"/>
          </a:p>
        </p:txBody>
      </p:sp>
      <p:pic>
        <p:nvPicPr>
          <p:cNvPr id="155" name="Google Shape;15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37683" y="4740621"/>
            <a:ext cx="1894940" cy="211737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43;p2">
            <a:extLst>
              <a:ext uri="{FF2B5EF4-FFF2-40B4-BE49-F238E27FC236}">
                <a16:creationId xmlns:a16="http://schemas.microsoft.com/office/drawing/2014/main" id="{1F6F4BAF-2123-3983-AAEC-40048B78295D}"/>
              </a:ext>
            </a:extLst>
          </p:cNvPr>
          <p:cNvSpPr txBox="1"/>
          <p:nvPr/>
        </p:nvSpPr>
        <p:spPr>
          <a:xfrm>
            <a:off x="2716439" y="2885254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42,07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28,11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19,77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150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80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68</a:t>
            </a:r>
            <a:endParaRPr sz="1600" dirty="0"/>
          </a:p>
        </p:txBody>
      </p:sp>
      <p:sp>
        <p:nvSpPr>
          <p:cNvPr id="9" name="Google Shape;143;p2">
            <a:extLst>
              <a:ext uri="{FF2B5EF4-FFF2-40B4-BE49-F238E27FC236}">
                <a16:creationId xmlns:a16="http://schemas.microsoft.com/office/drawing/2014/main" id="{67703526-A35E-302A-E1B7-2A41A8F2838E}"/>
              </a:ext>
            </a:extLst>
          </p:cNvPr>
          <p:cNvSpPr txBox="1"/>
          <p:nvPr/>
        </p:nvSpPr>
        <p:spPr>
          <a:xfrm>
            <a:off x="4582907" y="2878436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37,52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24,4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18,26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132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72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60</a:t>
            </a:r>
            <a:endParaRPr sz="1600" dirty="0"/>
          </a:p>
        </p:txBody>
      </p:sp>
      <p:sp>
        <p:nvSpPr>
          <p:cNvPr id="10" name="Google Shape;143;p2">
            <a:extLst>
              <a:ext uri="{FF2B5EF4-FFF2-40B4-BE49-F238E27FC236}">
                <a16:creationId xmlns:a16="http://schemas.microsoft.com/office/drawing/2014/main" id="{495C10AB-6545-BA0E-F97C-163C2C704A5C}"/>
              </a:ext>
            </a:extLst>
          </p:cNvPr>
          <p:cNvSpPr txBox="1"/>
          <p:nvPr/>
        </p:nvSpPr>
        <p:spPr>
          <a:xfrm>
            <a:off x="6444436" y="2843228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41,24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19,25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15,67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134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85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73</a:t>
            </a:r>
            <a:endParaRPr sz="1600" dirty="0"/>
          </a:p>
        </p:txBody>
      </p:sp>
      <p:sp>
        <p:nvSpPr>
          <p:cNvPr id="11" name="Google Shape;143;p2">
            <a:extLst>
              <a:ext uri="{FF2B5EF4-FFF2-40B4-BE49-F238E27FC236}">
                <a16:creationId xmlns:a16="http://schemas.microsoft.com/office/drawing/2014/main" id="{6617AF92-3533-1214-5AFD-87AFAAEF9506}"/>
              </a:ext>
            </a:extLst>
          </p:cNvPr>
          <p:cNvSpPr txBox="1"/>
          <p:nvPr/>
        </p:nvSpPr>
        <p:spPr>
          <a:xfrm>
            <a:off x="8292170" y="2885254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33,92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16,07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13,11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110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70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60</a:t>
            </a:r>
            <a:endParaRPr sz="1600" dirty="0"/>
          </a:p>
        </p:txBody>
      </p:sp>
      <p:sp>
        <p:nvSpPr>
          <p:cNvPr id="12" name="Google Shape;143;p2">
            <a:extLst>
              <a:ext uri="{FF2B5EF4-FFF2-40B4-BE49-F238E27FC236}">
                <a16:creationId xmlns:a16="http://schemas.microsoft.com/office/drawing/2014/main" id="{743F4C1A-7659-D71E-8319-5F5DE6FCB3D0}"/>
              </a:ext>
            </a:extLst>
          </p:cNvPr>
          <p:cNvSpPr txBox="1"/>
          <p:nvPr/>
        </p:nvSpPr>
        <p:spPr>
          <a:xfrm>
            <a:off x="10229871" y="2836899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31.52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9.1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11.3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94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69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57</a:t>
            </a:r>
            <a:endParaRPr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5A5BE4D-4B23-4C4A-1074-2460CF4D97E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3" name="Google Shape;93;p1"/>
          <p:cNvSpPr/>
          <p:nvPr/>
        </p:nvSpPr>
        <p:spPr>
          <a:xfrm>
            <a:off x="680401" y="1026134"/>
            <a:ext cx="1201965" cy="1157131"/>
          </a:xfrm>
          <a:prstGeom prst="rect">
            <a:avLst/>
          </a:prstGeom>
          <a:solidFill>
            <a:srgbClr val="8F704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2516562" y="1026135"/>
            <a:ext cx="1201965" cy="1157131"/>
          </a:xfrm>
          <a:prstGeom prst="rect">
            <a:avLst/>
          </a:prstGeom>
          <a:solidFill>
            <a:srgbClr val="9973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6312690" y="1026136"/>
            <a:ext cx="1201965" cy="1157131"/>
          </a:xfrm>
          <a:prstGeom prst="rect">
            <a:avLst/>
          </a:prstGeom>
          <a:solidFill>
            <a:srgbClr val="7C62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4414626" y="1026135"/>
            <a:ext cx="1201965" cy="1157131"/>
          </a:xfrm>
          <a:prstGeom prst="rect">
            <a:avLst/>
          </a:prstGeom>
          <a:solidFill>
            <a:srgbClr val="8A674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10062614" y="1056941"/>
            <a:ext cx="1201965" cy="1157131"/>
          </a:xfrm>
          <a:prstGeom prst="rect">
            <a:avLst/>
          </a:prstGeom>
          <a:solidFill>
            <a:srgbClr val="664F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8172674" y="1026136"/>
            <a:ext cx="1201965" cy="1157131"/>
          </a:xfrm>
          <a:prstGeom prst="rect">
            <a:avLst/>
          </a:prstGeom>
          <a:solidFill>
            <a:srgbClr val="775F3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F3CF9B7-2E79-FF76-72CE-2E37E7B34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6642" y="5197571"/>
            <a:ext cx="1435358" cy="166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143;p2">
            <a:extLst>
              <a:ext uri="{FF2B5EF4-FFF2-40B4-BE49-F238E27FC236}">
                <a16:creationId xmlns:a16="http://schemas.microsoft.com/office/drawing/2014/main" id="{80445D06-2B51-A42B-B3D9-3CC52963111D}"/>
              </a:ext>
            </a:extLst>
          </p:cNvPr>
          <p:cNvSpPr txBox="1"/>
          <p:nvPr/>
        </p:nvSpPr>
        <p:spPr>
          <a:xfrm>
            <a:off x="680401" y="2300902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49,40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6,74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27,30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143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112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71</a:t>
            </a:r>
            <a:endParaRPr sz="1600" dirty="0"/>
          </a:p>
        </p:txBody>
      </p:sp>
      <p:sp>
        <p:nvSpPr>
          <p:cNvPr id="11" name="Google Shape;143;p2">
            <a:extLst>
              <a:ext uri="{FF2B5EF4-FFF2-40B4-BE49-F238E27FC236}">
                <a16:creationId xmlns:a16="http://schemas.microsoft.com/office/drawing/2014/main" id="{0B1AA36F-7A5F-0E50-4961-833DA27CFE2B}"/>
              </a:ext>
            </a:extLst>
          </p:cNvPr>
          <p:cNvSpPr txBox="1"/>
          <p:nvPr/>
        </p:nvSpPr>
        <p:spPr>
          <a:xfrm>
            <a:off x="2569235" y="2305732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51,19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8,80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33,04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153	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115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65</a:t>
            </a:r>
            <a:endParaRPr sz="1600" dirty="0"/>
          </a:p>
        </p:txBody>
      </p:sp>
      <p:sp>
        <p:nvSpPr>
          <p:cNvPr id="12" name="Google Shape;143;p2">
            <a:extLst>
              <a:ext uri="{FF2B5EF4-FFF2-40B4-BE49-F238E27FC236}">
                <a16:creationId xmlns:a16="http://schemas.microsoft.com/office/drawing/2014/main" id="{C4EC5FA6-79F2-ECD0-82C6-4883675DE10F}"/>
              </a:ext>
            </a:extLst>
          </p:cNvPr>
          <p:cNvSpPr txBox="1"/>
          <p:nvPr/>
        </p:nvSpPr>
        <p:spPr>
          <a:xfrm>
            <a:off x="4337588" y="2300902"/>
            <a:ext cx="12397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46,24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9,02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27,47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138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103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64</a:t>
            </a:r>
            <a:endParaRPr sz="1600" dirty="0"/>
          </a:p>
        </p:txBody>
      </p:sp>
      <p:sp>
        <p:nvSpPr>
          <p:cNvPr id="13" name="Google Shape;143;p2">
            <a:extLst>
              <a:ext uri="{FF2B5EF4-FFF2-40B4-BE49-F238E27FC236}">
                <a16:creationId xmlns:a16="http://schemas.microsoft.com/office/drawing/2014/main" id="{07128CB2-8F5C-6C88-CB72-621E22EC632C}"/>
              </a:ext>
            </a:extLst>
          </p:cNvPr>
          <p:cNvSpPr txBox="1"/>
          <p:nvPr/>
        </p:nvSpPr>
        <p:spPr>
          <a:xfrm>
            <a:off x="8162778" y="2262738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 41,93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 4,70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24,54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119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95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59</a:t>
            </a:r>
            <a:endParaRPr sz="1600" dirty="0"/>
          </a:p>
        </p:txBody>
      </p:sp>
      <p:sp>
        <p:nvSpPr>
          <p:cNvPr id="14" name="Google Shape;143;p2">
            <a:extLst>
              <a:ext uri="{FF2B5EF4-FFF2-40B4-BE49-F238E27FC236}">
                <a16:creationId xmlns:a16="http://schemas.microsoft.com/office/drawing/2014/main" id="{891BAF7D-8923-C7C7-F14D-6D6BA8A20EDF}"/>
              </a:ext>
            </a:extLst>
          </p:cNvPr>
          <p:cNvSpPr txBox="1"/>
          <p:nvPr/>
        </p:nvSpPr>
        <p:spPr>
          <a:xfrm>
            <a:off x="10062614" y="2243779"/>
            <a:ext cx="1264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35,29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4,50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23,86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102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79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45</a:t>
            </a:r>
            <a:endParaRPr sz="1600" dirty="0"/>
          </a:p>
        </p:txBody>
      </p:sp>
      <p:sp>
        <p:nvSpPr>
          <p:cNvPr id="15" name="Google Shape;143;p2">
            <a:extLst>
              <a:ext uri="{FF2B5EF4-FFF2-40B4-BE49-F238E27FC236}">
                <a16:creationId xmlns:a16="http://schemas.microsoft.com/office/drawing/2014/main" id="{C8A233C5-3512-B836-67EC-4CC554B8F283}"/>
              </a:ext>
            </a:extLst>
          </p:cNvPr>
          <p:cNvSpPr txBox="1"/>
          <p:nvPr/>
        </p:nvSpPr>
        <p:spPr>
          <a:xfrm>
            <a:off x="6277143" y="2300902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43,22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5,99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22,66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124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98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65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234992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5A5BE4D-4B23-4C4A-1074-2460CF4D97E6}"/>
              </a:ext>
            </a:extLst>
          </p:cNvPr>
          <p:cNvSpPr/>
          <p:nvPr/>
        </p:nvSpPr>
        <p:spPr>
          <a:xfrm>
            <a:off x="-30426" y="0"/>
            <a:ext cx="1219200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93" name="Google Shape;93;p1"/>
          <p:cNvSpPr/>
          <p:nvPr/>
        </p:nvSpPr>
        <p:spPr>
          <a:xfrm>
            <a:off x="6092412" y="1270609"/>
            <a:ext cx="1201965" cy="1157131"/>
          </a:xfrm>
          <a:prstGeom prst="rect">
            <a:avLst/>
          </a:prstGeom>
          <a:solidFill>
            <a:srgbClr val="81543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527235" y="1270610"/>
            <a:ext cx="1201965" cy="1157131"/>
          </a:xfrm>
          <a:prstGeom prst="rect">
            <a:avLst/>
          </a:prstGeom>
          <a:solidFill>
            <a:srgbClr val="9675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4214540" y="1298564"/>
            <a:ext cx="1201965" cy="1157131"/>
          </a:xfrm>
          <a:prstGeom prst="rect">
            <a:avLst/>
          </a:prstGeom>
          <a:solidFill>
            <a:srgbClr val="8561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9886024" y="1270610"/>
            <a:ext cx="1201965" cy="1157131"/>
          </a:xfrm>
          <a:prstGeom prst="rect">
            <a:avLst/>
          </a:prstGeom>
          <a:solidFill>
            <a:srgbClr val="5D45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2223779" y="1298563"/>
            <a:ext cx="1201965" cy="1157131"/>
          </a:xfrm>
          <a:prstGeom prst="rect">
            <a:avLst/>
          </a:prstGeom>
          <a:solidFill>
            <a:srgbClr val="8C67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7935105" y="1270610"/>
            <a:ext cx="1201965" cy="1157131"/>
          </a:xfrm>
          <a:prstGeom prst="rect">
            <a:avLst/>
          </a:prstGeom>
          <a:solidFill>
            <a:srgbClr val="76583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43;p2">
            <a:extLst>
              <a:ext uri="{FF2B5EF4-FFF2-40B4-BE49-F238E27FC236}">
                <a16:creationId xmlns:a16="http://schemas.microsoft.com/office/drawing/2014/main" id="{80445D06-2B51-A42B-B3D9-3CC52963111D}"/>
              </a:ext>
            </a:extLst>
          </p:cNvPr>
          <p:cNvSpPr txBox="1"/>
          <p:nvPr/>
        </p:nvSpPr>
        <p:spPr>
          <a:xfrm>
            <a:off x="4144100" y="2514801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44,05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11,02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23,57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133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97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65</a:t>
            </a:r>
            <a:endParaRPr sz="1600" dirty="0"/>
          </a:p>
        </p:txBody>
      </p:sp>
      <p:sp>
        <p:nvSpPr>
          <p:cNvPr id="11" name="Google Shape;143;p2">
            <a:extLst>
              <a:ext uri="{FF2B5EF4-FFF2-40B4-BE49-F238E27FC236}">
                <a16:creationId xmlns:a16="http://schemas.microsoft.com/office/drawing/2014/main" id="{0B1AA36F-7A5F-0E50-4961-833DA27CFE2B}"/>
              </a:ext>
            </a:extLst>
          </p:cNvPr>
          <p:cNvSpPr txBox="1"/>
          <p:nvPr/>
        </p:nvSpPr>
        <p:spPr>
          <a:xfrm>
            <a:off x="478431" y="2546311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51,49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 8,12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25,04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150	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117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80</a:t>
            </a:r>
            <a:endParaRPr sz="1600" dirty="0"/>
          </a:p>
        </p:txBody>
      </p:sp>
      <p:sp>
        <p:nvSpPr>
          <p:cNvPr id="12" name="Google Shape;143;p2">
            <a:extLst>
              <a:ext uri="{FF2B5EF4-FFF2-40B4-BE49-F238E27FC236}">
                <a16:creationId xmlns:a16="http://schemas.microsoft.com/office/drawing/2014/main" id="{C4EC5FA6-79F2-ECD0-82C6-4883675DE10F}"/>
              </a:ext>
            </a:extLst>
          </p:cNvPr>
          <p:cNvSpPr txBox="1"/>
          <p:nvPr/>
        </p:nvSpPr>
        <p:spPr>
          <a:xfrm>
            <a:off x="9848266" y="2555426"/>
            <a:ext cx="12397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31,58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8,09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11,72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 93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69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56</a:t>
            </a:r>
            <a:endParaRPr sz="1600" dirty="0"/>
          </a:p>
        </p:txBody>
      </p:sp>
      <p:sp>
        <p:nvSpPr>
          <p:cNvPr id="13" name="Google Shape;143;p2">
            <a:extLst>
              <a:ext uri="{FF2B5EF4-FFF2-40B4-BE49-F238E27FC236}">
                <a16:creationId xmlns:a16="http://schemas.microsoft.com/office/drawing/2014/main" id="{07128CB2-8F5C-6C88-CB72-621E22EC632C}"/>
              </a:ext>
            </a:extLst>
          </p:cNvPr>
          <p:cNvSpPr txBox="1"/>
          <p:nvPr/>
        </p:nvSpPr>
        <p:spPr>
          <a:xfrm>
            <a:off x="6065574" y="2498877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 40,12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15,52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23,41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129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84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57</a:t>
            </a:r>
            <a:endParaRPr sz="1600" dirty="0"/>
          </a:p>
        </p:txBody>
      </p:sp>
      <p:sp>
        <p:nvSpPr>
          <p:cNvPr id="14" name="Google Shape;143;p2">
            <a:extLst>
              <a:ext uri="{FF2B5EF4-FFF2-40B4-BE49-F238E27FC236}">
                <a16:creationId xmlns:a16="http://schemas.microsoft.com/office/drawing/2014/main" id="{891BAF7D-8923-C7C7-F14D-6D6BA8A20EDF}"/>
              </a:ext>
            </a:extLst>
          </p:cNvPr>
          <p:cNvSpPr txBox="1"/>
          <p:nvPr/>
        </p:nvSpPr>
        <p:spPr>
          <a:xfrm>
            <a:off x="7916606" y="2498877"/>
            <a:ext cx="1264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39,79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 8,43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22,71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118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88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57</a:t>
            </a:r>
            <a:endParaRPr sz="1600" dirty="0"/>
          </a:p>
        </p:txBody>
      </p:sp>
      <p:sp>
        <p:nvSpPr>
          <p:cNvPr id="15" name="Google Shape;143;p2">
            <a:extLst>
              <a:ext uri="{FF2B5EF4-FFF2-40B4-BE49-F238E27FC236}">
                <a16:creationId xmlns:a16="http://schemas.microsoft.com/office/drawing/2014/main" id="{C8A233C5-3512-B836-67EC-4CC554B8F283}"/>
              </a:ext>
            </a:extLst>
          </p:cNvPr>
          <p:cNvSpPr txBox="1"/>
          <p:nvPr/>
        </p:nvSpPr>
        <p:spPr>
          <a:xfrm>
            <a:off x="2157712" y="2555426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46,66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10,44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24,83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140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103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69</a:t>
            </a:r>
            <a:endParaRPr sz="1600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3C23FD98-E1DC-BE43-F056-439E993C9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8283" y="4763509"/>
            <a:ext cx="1543291" cy="206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090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DC6B5BA-3F6E-28C6-94F5-CDD988F95A2F}"/>
              </a:ext>
            </a:extLst>
          </p:cNvPr>
          <p:cNvSpPr/>
          <p:nvPr/>
        </p:nvSpPr>
        <p:spPr>
          <a:xfrm>
            <a:off x="-34919" y="0"/>
            <a:ext cx="1219200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6" name="Google Shape;93;p1">
            <a:extLst>
              <a:ext uri="{FF2B5EF4-FFF2-40B4-BE49-F238E27FC236}">
                <a16:creationId xmlns:a16="http://schemas.microsoft.com/office/drawing/2014/main" id="{BEE0859A-37B0-CBE0-A75F-CAEF9773DA3F}"/>
              </a:ext>
            </a:extLst>
          </p:cNvPr>
          <p:cNvSpPr/>
          <p:nvPr/>
        </p:nvSpPr>
        <p:spPr>
          <a:xfrm>
            <a:off x="5189999" y="1254858"/>
            <a:ext cx="1201965" cy="1157131"/>
          </a:xfrm>
          <a:prstGeom prst="rect">
            <a:avLst/>
          </a:prstGeom>
          <a:solidFill>
            <a:srgbClr val="65625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94;p1">
            <a:extLst>
              <a:ext uri="{FF2B5EF4-FFF2-40B4-BE49-F238E27FC236}">
                <a16:creationId xmlns:a16="http://schemas.microsoft.com/office/drawing/2014/main" id="{8DB93286-E127-5E0B-F568-EAEE41C374CA}"/>
              </a:ext>
            </a:extLst>
          </p:cNvPr>
          <p:cNvSpPr/>
          <p:nvPr/>
        </p:nvSpPr>
        <p:spPr>
          <a:xfrm>
            <a:off x="100468" y="1270609"/>
            <a:ext cx="1201965" cy="1157131"/>
          </a:xfrm>
          <a:prstGeom prst="rect">
            <a:avLst/>
          </a:prstGeom>
          <a:solidFill>
            <a:srgbClr val="AA87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98;p1">
            <a:extLst>
              <a:ext uri="{FF2B5EF4-FFF2-40B4-BE49-F238E27FC236}">
                <a16:creationId xmlns:a16="http://schemas.microsoft.com/office/drawing/2014/main" id="{C24A35FD-25A2-126D-9325-944957B3D14C}"/>
              </a:ext>
            </a:extLst>
          </p:cNvPr>
          <p:cNvSpPr/>
          <p:nvPr/>
        </p:nvSpPr>
        <p:spPr>
          <a:xfrm>
            <a:off x="3358792" y="1286706"/>
            <a:ext cx="1201965" cy="1157131"/>
          </a:xfrm>
          <a:prstGeom prst="rect">
            <a:avLst/>
          </a:prstGeom>
          <a:solidFill>
            <a:srgbClr val="9C715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100;p1">
            <a:extLst>
              <a:ext uri="{FF2B5EF4-FFF2-40B4-BE49-F238E27FC236}">
                <a16:creationId xmlns:a16="http://schemas.microsoft.com/office/drawing/2014/main" id="{72C5D738-C789-7164-AB09-452D30409E8C}"/>
              </a:ext>
            </a:extLst>
          </p:cNvPr>
          <p:cNvSpPr/>
          <p:nvPr/>
        </p:nvSpPr>
        <p:spPr>
          <a:xfrm>
            <a:off x="8836930" y="1270609"/>
            <a:ext cx="1201965" cy="1157131"/>
          </a:xfrm>
          <a:prstGeom prst="rect">
            <a:avLst/>
          </a:prstGeom>
          <a:solidFill>
            <a:srgbClr val="514D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15;p1">
            <a:extLst>
              <a:ext uri="{FF2B5EF4-FFF2-40B4-BE49-F238E27FC236}">
                <a16:creationId xmlns:a16="http://schemas.microsoft.com/office/drawing/2014/main" id="{B4ECCA2A-2A21-1456-82D8-A6C49A75FD73}"/>
              </a:ext>
            </a:extLst>
          </p:cNvPr>
          <p:cNvSpPr/>
          <p:nvPr/>
        </p:nvSpPr>
        <p:spPr>
          <a:xfrm>
            <a:off x="1695940" y="1270609"/>
            <a:ext cx="1201965" cy="1157131"/>
          </a:xfrm>
          <a:prstGeom prst="rect">
            <a:avLst/>
          </a:prstGeom>
          <a:solidFill>
            <a:srgbClr val="71726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24;p1">
            <a:extLst>
              <a:ext uri="{FF2B5EF4-FFF2-40B4-BE49-F238E27FC236}">
                <a16:creationId xmlns:a16="http://schemas.microsoft.com/office/drawing/2014/main" id="{8072B874-F66E-005B-B67C-895C8917499C}"/>
              </a:ext>
            </a:extLst>
          </p:cNvPr>
          <p:cNvSpPr/>
          <p:nvPr/>
        </p:nvSpPr>
        <p:spPr>
          <a:xfrm>
            <a:off x="7005723" y="1270609"/>
            <a:ext cx="1201965" cy="1157131"/>
          </a:xfrm>
          <a:prstGeom prst="rect">
            <a:avLst/>
          </a:prstGeom>
          <a:solidFill>
            <a:srgbClr val="8D463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43;p2">
            <a:extLst>
              <a:ext uri="{FF2B5EF4-FFF2-40B4-BE49-F238E27FC236}">
                <a16:creationId xmlns:a16="http://schemas.microsoft.com/office/drawing/2014/main" id="{2F43DBC0-F7B2-1A35-6E21-2C4400617428}"/>
              </a:ext>
            </a:extLst>
          </p:cNvPr>
          <p:cNvSpPr txBox="1"/>
          <p:nvPr/>
        </p:nvSpPr>
        <p:spPr>
          <a:xfrm>
            <a:off x="3258122" y="2498877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 51,48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-13,68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19,27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156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113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91</a:t>
            </a:r>
            <a:endParaRPr sz="1600" dirty="0"/>
          </a:p>
        </p:txBody>
      </p:sp>
      <p:sp>
        <p:nvSpPr>
          <p:cNvPr id="13" name="Google Shape;143;p2">
            <a:extLst>
              <a:ext uri="{FF2B5EF4-FFF2-40B4-BE49-F238E27FC236}">
                <a16:creationId xmlns:a16="http://schemas.microsoft.com/office/drawing/2014/main" id="{870B6792-5FA5-32EA-9C7F-D0689210ED1E}"/>
              </a:ext>
            </a:extLst>
          </p:cNvPr>
          <p:cNvSpPr txBox="1"/>
          <p:nvPr/>
        </p:nvSpPr>
        <p:spPr>
          <a:xfrm>
            <a:off x="30426" y="2498877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51,49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 8,12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25,04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150	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117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80</a:t>
            </a:r>
            <a:endParaRPr sz="1600" dirty="0"/>
          </a:p>
        </p:txBody>
      </p:sp>
      <p:sp>
        <p:nvSpPr>
          <p:cNvPr id="14" name="Google Shape;143;p2">
            <a:extLst>
              <a:ext uri="{FF2B5EF4-FFF2-40B4-BE49-F238E27FC236}">
                <a16:creationId xmlns:a16="http://schemas.microsoft.com/office/drawing/2014/main" id="{A6763CC6-A50F-E638-498F-0D05C16CFF64}"/>
              </a:ext>
            </a:extLst>
          </p:cNvPr>
          <p:cNvSpPr txBox="1"/>
          <p:nvPr/>
        </p:nvSpPr>
        <p:spPr>
          <a:xfrm>
            <a:off x="8799172" y="2520578"/>
            <a:ext cx="12397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33,06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0,12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4,8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 :       81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77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70</a:t>
            </a:r>
            <a:endParaRPr sz="1600" dirty="0"/>
          </a:p>
        </p:txBody>
      </p:sp>
      <p:sp>
        <p:nvSpPr>
          <p:cNvPr id="15" name="Google Shape;143;p2">
            <a:extLst>
              <a:ext uri="{FF2B5EF4-FFF2-40B4-BE49-F238E27FC236}">
                <a16:creationId xmlns:a16="http://schemas.microsoft.com/office/drawing/2014/main" id="{53B2E7A4-4D68-3490-9CCD-4DE8B2B49F6D}"/>
              </a:ext>
            </a:extLst>
          </p:cNvPr>
          <p:cNvSpPr txBox="1"/>
          <p:nvPr/>
        </p:nvSpPr>
        <p:spPr>
          <a:xfrm>
            <a:off x="5189999" y="2514801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 41,43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-1,22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7,88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101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98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85</a:t>
            </a:r>
            <a:endParaRPr sz="1600" dirty="0"/>
          </a:p>
        </p:txBody>
      </p:sp>
      <p:sp>
        <p:nvSpPr>
          <p:cNvPr id="16" name="Google Shape;143;p2">
            <a:extLst>
              <a:ext uri="{FF2B5EF4-FFF2-40B4-BE49-F238E27FC236}">
                <a16:creationId xmlns:a16="http://schemas.microsoft.com/office/drawing/2014/main" id="{FEFCE866-46E9-08A7-A9FA-C71D807CC7BB}"/>
              </a:ext>
            </a:extLst>
          </p:cNvPr>
          <p:cNvSpPr txBox="1"/>
          <p:nvPr/>
        </p:nvSpPr>
        <p:spPr>
          <a:xfrm>
            <a:off x="6976147" y="2498877"/>
            <a:ext cx="1264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38,36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28,88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23,54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141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70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54</a:t>
            </a:r>
            <a:endParaRPr sz="1600" dirty="0"/>
          </a:p>
        </p:txBody>
      </p:sp>
      <p:sp>
        <p:nvSpPr>
          <p:cNvPr id="17" name="Google Shape;143;p2">
            <a:extLst>
              <a:ext uri="{FF2B5EF4-FFF2-40B4-BE49-F238E27FC236}">
                <a16:creationId xmlns:a16="http://schemas.microsoft.com/office/drawing/2014/main" id="{008140EB-61E6-94B6-0AC3-BBD8DC162884}"/>
              </a:ext>
            </a:extLst>
          </p:cNvPr>
          <p:cNvSpPr txBox="1"/>
          <p:nvPr/>
        </p:nvSpPr>
        <p:spPr>
          <a:xfrm>
            <a:off x="1615495" y="2458594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58,67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7,61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27,92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170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135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  92</a:t>
            </a:r>
            <a:endParaRPr sz="1600" dirty="0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F9794873-49A0-D826-83C8-84AAA025C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0928" y="4983167"/>
            <a:ext cx="1420646" cy="1873262"/>
          </a:xfrm>
          <a:prstGeom prst="rect">
            <a:avLst/>
          </a:prstGeom>
        </p:spPr>
      </p:pic>
      <p:sp>
        <p:nvSpPr>
          <p:cNvPr id="22" name="Google Shape;100;p1">
            <a:extLst>
              <a:ext uri="{FF2B5EF4-FFF2-40B4-BE49-F238E27FC236}">
                <a16:creationId xmlns:a16="http://schemas.microsoft.com/office/drawing/2014/main" id="{13628568-6F22-26D0-D889-EE0C681A6A6A}"/>
              </a:ext>
            </a:extLst>
          </p:cNvPr>
          <p:cNvSpPr/>
          <p:nvPr/>
        </p:nvSpPr>
        <p:spPr>
          <a:xfrm>
            <a:off x="10563368" y="1270609"/>
            <a:ext cx="1201965" cy="1157131"/>
          </a:xfrm>
          <a:prstGeom prst="rect">
            <a:avLst/>
          </a:prstGeom>
          <a:solidFill>
            <a:srgbClr val="514D4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143;p2">
            <a:extLst>
              <a:ext uri="{FF2B5EF4-FFF2-40B4-BE49-F238E27FC236}">
                <a16:creationId xmlns:a16="http://schemas.microsoft.com/office/drawing/2014/main" id="{621A7ADA-8639-8E62-6FB0-767EEEEB29EE}"/>
              </a:ext>
            </a:extLst>
          </p:cNvPr>
          <p:cNvSpPr txBox="1"/>
          <p:nvPr/>
        </p:nvSpPr>
        <p:spPr>
          <a:xfrm>
            <a:off x="10524559" y="2411989"/>
            <a:ext cx="12397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37,6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-1,49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13,43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 94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88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67</a:t>
            </a:r>
          </a:p>
        </p:txBody>
      </p:sp>
    </p:spTree>
    <p:extLst>
      <p:ext uri="{BB962C8B-B14F-4D97-AF65-F5344CB8AC3E}">
        <p14:creationId xmlns:p14="http://schemas.microsoft.com/office/powerpoint/2010/main" val="671859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FF95D84-50EB-747D-82E5-04491B246C0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95009" y="5173884"/>
            <a:ext cx="1496992" cy="168411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/>
          <p:nvPr/>
        </p:nvSpPr>
        <p:spPr>
          <a:xfrm>
            <a:off x="2560641" y="1505587"/>
            <a:ext cx="1283110" cy="1342104"/>
          </a:xfrm>
          <a:prstGeom prst="rect">
            <a:avLst/>
          </a:prstGeom>
          <a:solidFill>
            <a:srgbClr val="98513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8345340" y="1505587"/>
            <a:ext cx="1283110" cy="1342104"/>
          </a:xfrm>
          <a:prstGeom prst="rect">
            <a:avLst/>
          </a:prstGeom>
          <a:solidFill>
            <a:srgbClr val="794D4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10245332" y="1505587"/>
            <a:ext cx="1283110" cy="1342104"/>
          </a:xfrm>
          <a:prstGeom prst="rect">
            <a:avLst/>
          </a:prstGeom>
          <a:solidFill>
            <a:srgbClr val="6A3E3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4438707" y="1505587"/>
            <a:ext cx="1283110" cy="1342104"/>
          </a:xfrm>
          <a:prstGeom prst="rect">
            <a:avLst/>
          </a:prstGeom>
          <a:solidFill>
            <a:srgbClr val="8F4B3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"/>
          <p:cNvSpPr/>
          <p:nvPr/>
        </p:nvSpPr>
        <p:spPr>
          <a:xfrm>
            <a:off x="682575" y="1505587"/>
            <a:ext cx="1283110" cy="1342104"/>
          </a:xfrm>
          <a:prstGeom prst="rect">
            <a:avLst/>
          </a:prstGeom>
          <a:solidFill>
            <a:srgbClr val="935A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6392059" y="1505587"/>
            <a:ext cx="1283110" cy="1342104"/>
          </a:xfrm>
          <a:prstGeom prst="rect">
            <a:avLst/>
          </a:prstGeom>
          <a:solidFill>
            <a:srgbClr val="84514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143;p2">
            <a:extLst>
              <a:ext uri="{FF2B5EF4-FFF2-40B4-BE49-F238E27FC236}">
                <a16:creationId xmlns:a16="http://schemas.microsoft.com/office/drawing/2014/main" id="{DF874E6D-2972-4541-1358-567D4D83C1BA}"/>
              </a:ext>
            </a:extLst>
          </p:cNvPr>
          <p:cNvSpPr txBox="1"/>
          <p:nvPr/>
        </p:nvSpPr>
        <p:spPr>
          <a:xfrm>
            <a:off x="646178" y="2888050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44.05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21.21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21.58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147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90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69</a:t>
            </a:r>
            <a:endParaRPr sz="1600" dirty="0"/>
          </a:p>
        </p:txBody>
      </p:sp>
      <p:sp>
        <p:nvSpPr>
          <p:cNvPr id="9" name="Google Shape;143;p2">
            <a:extLst>
              <a:ext uri="{FF2B5EF4-FFF2-40B4-BE49-F238E27FC236}">
                <a16:creationId xmlns:a16="http://schemas.microsoft.com/office/drawing/2014/main" id="{8DE65BA7-DE3C-801D-8E8A-B5AC3FD29C87}"/>
              </a:ext>
            </a:extLst>
          </p:cNvPr>
          <p:cNvSpPr txBox="1"/>
          <p:nvPr/>
        </p:nvSpPr>
        <p:spPr>
          <a:xfrm>
            <a:off x="2522710" y="2888050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42,44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27,66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24,60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152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81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61</a:t>
            </a:r>
            <a:endParaRPr sz="1600" dirty="0"/>
          </a:p>
        </p:txBody>
      </p:sp>
      <p:sp>
        <p:nvSpPr>
          <p:cNvPr id="10" name="Google Shape;143;p2">
            <a:extLst>
              <a:ext uri="{FF2B5EF4-FFF2-40B4-BE49-F238E27FC236}">
                <a16:creationId xmlns:a16="http://schemas.microsoft.com/office/drawing/2014/main" id="{075A9211-3A88-6301-3C2B-2B8D168B946A}"/>
              </a:ext>
            </a:extLst>
          </p:cNvPr>
          <p:cNvSpPr txBox="1"/>
          <p:nvPr/>
        </p:nvSpPr>
        <p:spPr>
          <a:xfrm>
            <a:off x="4443019" y="2881232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40,03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27,49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20,49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143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75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62</a:t>
            </a:r>
            <a:endParaRPr sz="1600" dirty="0"/>
          </a:p>
        </p:txBody>
      </p:sp>
      <p:sp>
        <p:nvSpPr>
          <p:cNvPr id="11" name="Google Shape;143;p2">
            <a:extLst>
              <a:ext uri="{FF2B5EF4-FFF2-40B4-BE49-F238E27FC236}">
                <a16:creationId xmlns:a16="http://schemas.microsoft.com/office/drawing/2014/main" id="{426F11F1-078F-21EC-3961-530477D40020}"/>
              </a:ext>
            </a:extLst>
          </p:cNvPr>
          <p:cNvSpPr txBox="1"/>
          <p:nvPr/>
        </p:nvSpPr>
        <p:spPr>
          <a:xfrm>
            <a:off x="6349601" y="2847691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40,11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20,06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13.90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132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81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73</a:t>
            </a:r>
            <a:endParaRPr sz="1600" dirty="0"/>
          </a:p>
        </p:txBody>
      </p:sp>
      <p:sp>
        <p:nvSpPr>
          <p:cNvPr id="12" name="Google Shape;143;p2">
            <a:extLst>
              <a:ext uri="{FF2B5EF4-FFF2-40B4-BE49-F238E27FC236}">
                <a16:creationId xmlns:a16="http://schemas.microsoft.com/office/drawing/2014/main" id="{3D5A7719-180C-CC27-EEDC-D6A8F3244806}"/>
              </a:ext>
            </a:extLst>
          </p:cNvPr>
          <p:cNvSpPr txBox="1"/>
          <p:nvPr/>
        </p:nvSpPr>
        <p:spPr>
          <a:xfrm>
            <a:off x="8279974" y="2888050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37.52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16.83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15,04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121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77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65</a:t>
            </a:r>
            <a:endParaRPr sz="1600" dirty="0"/>
          </a:p>
        </p:txBody>
      </p:sp>
      <p:sp>
        <p:nvSpPr>
          <p:cNvPr id="13" name="Google Shape;143;p2">
            <a:extLst>
              <a:ext uri="{FF2B5EF4-FFF2-40B4-BE49-F238E27FC236}">
                <a16:creationId xmlns:a16="http://schemas.microsoft.com/office/drawing/2014/main" id="{6551B00F-EA09-224A-206E-178596E49A35}"/>
              </a:ext>
            </a:extLst>
          </p:cNvPr>
          <p:cNvSpPr txBox="1"/>
          <p:nvPr/>
        </p:nvSpPr>
        <p:spPr>
          <a:xfrm>
            <a:off x="10245331" y="2847691"/>
            <a:ext cx="1264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31.34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18,80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10.96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106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62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57</a:t>
            </a:r>
            <a:endParaRPr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EF8CE480-F33D-3D21-A7DE-79328E1E6B9F}"/>
              </a:ext>
            </a:extLst>
          </p:cNvPr>
          <p:cNvSpPr/>
          <p:nvPr/>
        </p:nvSpPr>
        <p:spPr>
          <a:xfrm>
            <a:off x="-23324" y="0"/>
            <a:ext cx="1219200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6" name="Google Shape;166;p3"/>
          <p:cNvSpPr/>
          <p:nvPr/>
        </p:nvSpPr>
        <p:spPr>
          <a:xfrm>
            <a:off x="4401496" y="1513859"/>
            <a:ext cx="1283110" cy="1342104"/>
          </a:xfrm>
          <a:prstGeom prst="rect">
            <a:avLst/>
          </a:prstGeom>
          <a:solidFill>
            <a:srgbClr val="7C3E3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3"/>
          <p:cNvSpPr/>
          <p:nvPr/>
        </p:nvSpPr>
        <p:spPr>
          <a:xfrm>
            <a:off x="6216506" y="1504983"/>
            <a:ext cx="1283110" cy="1342104"/>
          </a:xfrm>
          <a:prstGeom prst="rect">
            <a:avLst/>
          </a:prstGeom>
          <a:solidFill>
            <a:srgbClr val="7C3A2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3"/>
          <p:cNvSpPr/>
          <p:nvPr/>
        </p:nvSpPr>
        <p:spPr>
          <a:xfrm>
            <a:off x="7826540" y="1513859"/>
            <a:ext cx="1283110" cy="1342104"/>
          </a:xfrm>
          <a:prstGeom prst="rect">
            <a:avLst/>
          </a:prstGeom>
          <a:solidFill>
            <a:srgbClr val="583B3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3"/>
          <p:cNvSpPr/>
          <p:nvPr/>
        </p:nvSpPr>
        <p:spPr>
          <a:xfrm>
            <a:off x="9439030" y="1504028"/>
            <a:ext cx="1283110" cy="1342104"/>
          </a:xfrm>
          <a:prstGeom prst="rect">
            <a:avLst/>
          </a:prstGeom>
          <a:solidFill>
            <a:srgbClr val="4430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3"/>
          <p:cNvSpPr/>
          <p:nvPr/>
        </p:nvSpPr>
        <p:spPr>
          <a:xfrm>
            <a:off x="2694410" y="1513859"/>
            <a:ext cx="1283110" cy="1342104"/>
          </a:xfrm>
          <a:prstGeom prst="rect">
            <a:avLst/>
          </a:prstGeom>
          <a:solidFill>
            <a:srgbClr val="81503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3"/>
          <p:cNvSpPr/>
          <p:nvPr/>
        </p:nvSpPr>
        <p:spPr>
          <a:xfrm>
            <a:off x="968538" y="1513859"/>
            <a:ext cx="1283110" cy="1342104"/>
          </a:xfrm>
          <a:prstGeom prst="rect">
            <a:avLst/>
          </a:prstGeom>
          <a:solidFill>
            <a:srgbClr val="8652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20190" y="4608532"/>
            <a:ext cx="1471810" cy="22494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43;p2">
            <a:extLst>
              <a:ext uri="{FF2B5EF4-FFF2-40B4-BE49-F238E27FC236}">
                <a16:creationId xmlns:a16="http://schemas.microsoft.com/office/drawing/2014/main" id="{E7AB459D-CD85-6320-11B3-AD0D751822DB}"/>
              </a:ext>
            </a:extLst>
          </p:cNvPr>
          <p:cNvSpPr txBox="1"/>
          <p:nvPr/>
        </p:nvSpPr>
        <p:spPr>
          <a:xfrm>
            <a:off x="917357" y="2872544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40,48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19,53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20,62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134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82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63</a:t>
            </a:r>
            <a:endParaRPr sz="1600" dirty="0"/>
          </a:p>
        </p:txBody>
      </p:sp>
      <p:sp>
        <p:nvSpPr>
          <p:cNvPr id="5" name="Google Shape;143;p2">
            <a:extLst>
              <a:ext uri="{FF2B5EF4-FFF2-40B4-BE49-F238E27FC236}">
                <a16:creationId xmlns:a16="http://schemas.microsoft.com/office/drawing/2014/main" id="{EF4173F6-D2C8-01FA-6901-BF66E3A18D2E}"/>
              </a:ext>
            </a:extLst>
          </p:cNvPr>
          <p:cNvSpPr txBox="1"/>
          <p:nvPr/>
        </p:nvSpPr>
        <p:spPr>
          <a:xfrm>
            <a:off x="2683842" y="2846132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39,26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18,39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19,96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129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80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61</a:t>
            </a:r>
            <a:endParaRPr sz="1600" dirty="0"/>
          </a:p>
        </p:txBody>
      </p:sp>
      <p:sp>
        <p:nvSpPr>
          <p:cNvPr id="6" name="Google Shape;143;p2">
            <a:extLst>
              <a:ext uri="{FF2B5EF4-FFF2-40B4-BE49-F238E27FC236}">
                <a16:creationId xmlns:a16="http://schemas.microsoft.com/office/drawing/2014/main" id="{BF533BBD-1DD4-F951-BD2F-2311C303A662}"/>
              </a:ext>
            </a:extLst>
          </p:cNvPr>
          <p:cNvSpPr txBox="1"/>
          <p:nvPr/>
        </p:nvSpPr>
        <p:spPr>
          <a:xfrm>
            <a:off x="4443019" y="2881232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33,85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25,99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19,16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124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62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51</a:t>
            </a:r>
            <a:endParaRPr sz="1600" dirty="0"/>
          </a:p>
        </p:txBody>
      </p:sp>
      <p:sp>
        <p:nvSpPr>
          <p:cNvPr id="7" name="Google Shape;143;p2">
            <a:extLst>
              <a:ext uri="{FF2B5EF4-FFF2-40B4-BE49-F238E27FC236}">
                <a16:creationId xmlns:a16="http://schemas.microsoft.com/office/drawing/2014/main" id="{C32AAEB5-0F52-7A2D-13BB-86803BDF02EF}"/>
              </a:ext>
            </a:extLst>
          </p:cNvPr>
          <p:cNvSpPr txBox="1"/>
          <p:nvPr/>
        </p:nvSpPr>
        <p:spPr>
          <a:xfrm>
            <a:off x="6198549" y="2846132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32,87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27,46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21,94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124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58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44</a:t>
            </a:r>
            <a:endParaRPr sz="1600" dirty="0"/>
          </a:p>
        </p:txBody>
      </p:sp>
      <p:sp>
        <p:nvSpPr>
          <p:cNvPr id="8" name="Google Shape;143;p2">
            <a:extLst>
              <a:ext uri="{FF2B5EF4-FFF2-40B4-BE49-F238E27FC236}">
                <a16:creationId xmlns:a16="http://schemas.microsoft.com/office/drawing/2014/main" id="{061F5C8F-AD80-B194-C547-B1FABF2DD37B}"/>
              </a:ext>
            </a:extLst>
          </p:cNvPr>
          <p:cNvSpPr txBox="1"/>
          <p:nvPr/>
        </p:nvSpPr>
        <p:spPr>
          <a:xfrm>
            <a:off x="7712847" y="2881232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27,84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11,55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10,19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 88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59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51</a:t>
            </a:r>
            <a:endParaRPr sz="1600" dirty="0"/>
          </a:p>
        </p:txBody>
      </p:sp>
      <p:sp>
        <p:nvSpPr>
          <p:cNvPr id="9" name="Google Shape;143;p2">
            <a:extLst>
              <a:ext uri="{FF2B5EF4-FFF2-40B4-BE49-F238E27FC236}">
                <a16:creationId xmlns:a16="http://schemas.microsoft.com/office/drawing/2014/main" id="{E7BF02AD-3AFC-7845-E71B-C60AC71353C2}"/>
              </a:ext>
            </a:extLst>
          </p:cNvPr>
          <p:cNvSpPr txBox="1"/>
          <p:nvPr/>
        </p:nvSpPr>
        <p:spPr>
          <a:xfrm>
            <a:off x="9378410" y="2846132"/>
            <a:ext cx="1264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22,15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 8,52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 5,79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68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48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45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232243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F54DF13-5A91-013E-D5AC-FC7D326FD5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94" name="Google Shape;194;p4"/>
          <p:cNvSpPr/>
          <p:nvPr/>
        </p:nvSpPr>
        <p:spPr>
          <a:xfrm>
            <a:off x="8095208" y="937331"/>
            <a:ext cx="1283110" cy="1342104"/>
          </a:xfrm>
          <a:prstGeom prst="rect">
            <a:avLst/>
          </a:prstGeom>
          <a:solidFill>
            <a:srgbClr val="3B414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4"/>
          <p:cNvSpPr/>
          <p:nvPr/>
        </p:nvSpPr>
        <p:spPr>
          <a:xfrm>
            <a:off x="6225618" y="937331"/>
            <a:ext cx="1283110" cy="1342104"/>
          </a:xfrm>
          <a:prstGeom prst="rect">
            <a:avLst/>
          </a:prstGeom>
          <a:solidFill>
            <a:srgbClr val="43696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4"/>
          <p:cNvSpPr/>
          <p:nvPr/>
        </p:nvSpPr>
        <p:spPr>
          <a:xfrm>
            <a:off x="657576" y="937331"/>
            <a:ext cx="1283110" cy="1342104"/>
          </a:xfrm>
          <a:prstGeom prst="rect">
            <a:avLst/>
          </a:prstGeom>
          <a:solidFill>
            <a:srgbClr val="5A757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4"/>
          <p:cNvSpPr/>
          <p:nvPr/>
        </p:nvSpPr>
        <p:spPr>
          <a:xfrm>
            <a:off x="2527166" y="937331"/>
            <a:ext cx="1283110" cy="1342104"/>
          </a:xfrm>
          <a:prstGeom prst="rect">
            <a:avLst/>
          </a:prstGeom>
          <a:solidFill>
            <a:srgbClr val="4F696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4"/>
          <p:cNvSpPr/>
          <p:nvPr/>
        </p:nvSpPr>
        <p:spPr>
          <a:xfrm>
            <a:off x="9964798" y="937331"/>
            <a:ext cx="1283110" cy="1342104"/>
          </a:xfrm>
          <a:prstGeom prst="rect">
            <a:avLst/>
          </a:prstGeom>
          <a:solidFill>
            <a:srgbClr val="2D303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4"/>
          <p:cNvSpPr/>
          <p:nvPr/>
        </p:nvSpPr>
        <p:spPr>
          <a:xfrm>
            <a:off x="4396756" y="937331"/>
            <a:ext cx="1283110" cy="1342104"/>
          </a:xfrm>
          <a:prstGeom prst="rect">
            <a:avLst/>
          </a:prstGeom>
          <a:solidFill>
            <a:srgbClr val="49686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" name="Google Shape;21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03816" y="4298790"/>
            <a:ext cx="1888184" cy="246682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43;p2">
            <a:extLst>
              <a:ext uri="{FF2B5EF4-FFF2-40B4-BE49-F238E27FC236}">
                <a16:creationId xmlns:a16="http://schemas.microsoft.com/office/drawing/2014/main" id="{97D15F54-0935-59FB-25BE-40D8D79D9E02}"/>
              </a:ext>
            </a:extLst>
          </p:cNvPr>
          <p:cNvSpPr txBox="1"/>
          <p:nvPr/>
        </p:nvSpPr>
        <p:spPr>
          <a:xfrm>
            <a:off x="614043" y="2319794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47,33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-9,50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-3,66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90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117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118</a:t>
            </a:r>
            <a:endParaRPr sz="1600" dirty="0"/>
          </a:p>
        </p:txBody>
      </p:sp>
      <p:sp>
        <p:nvSpPr>
          <p:cNvPr id="5" name="Google Shape;143;p2">
            <a:extLst>
              <a:ext uri="{FF2B5EF4-FFF2-40B4-BE49-F238E27FC236}">
                <a16:creationId xmlns:a16="http://schemas.microsoft.com/office/drawing/2014/main" id="{7B5CF3FE-ACA5-EC1A-A53B-259930108589}"/>
              </a:ext>
            </a:extLst>
          </p:cNvPr>
          <p:cNvSpPr txBox="1"/>
          <p:nvPr/>
        </p:nvSpPr>
        <p:spPr>
          <a:xfrm>
            <a:off x="2490575" y="2319794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42,25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-10,36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-0.90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79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105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101</a:t>
            </a:r>
            <a:endParaRPr sz="1600" dirty="0"/>
          </a:p>
        </p:txBody>
      </p:sp>
      <p:sp>
        <p:nvSpPr>
          <p:cNvPr id="6" name="Google Shape;143;p2">
            <a:extLst>
              <a:ext uri="{FF2B5EF4-FFF2-40B4-BE49-F238E27FC236}">
                <a16:creationId xmlns:a16="http://schemas.microsoft.com/office/drawing/2014/main" id="{893DF3AB-28E5-F910-233F-AB22DC4EFA67}"/>
              </a:ext>
            </a:extLst>
          </p:cNvPr>
          <p:cNvSpPr txBox="1"/>
          <p:nvPr/>
        </p:nvSpPr>
        <p:spPr>
          <a:xfrm>
            <a:off x="4367593" y="2295285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41,79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-9,90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-6,30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73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104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109</a:t>
            </a:r>
            <a:endParaRPr sz="1600" dirty="0"/>
          </a:p>
        </p:txBody>
      </p:sp>
      <p:sp>
        <p:nvSpPr>
          <p:cNvPr id="7" name="Google Shape;143;p2">
            <a:extLst>
              <a:ext uri="{FF2B5EF4-FFF2-40B4-BE49-F238E27FC236}">
                <a16:creationId xmlns:a16="http://schemas.microsoft.com/office/drawing/2014/main" id="{FD6FC97C-9CE8-D1E6-7E2E-18B7757E28E1}"/>
              </a:ext>
            </a:extLst>
          </p:cNvPr>
          <p:cNvSpPr txBox="1"/>
          <p:nvPr/>
        </p:nvSpPr>
        <p:spPr>
          <a:xfrm>
            <a:off x="6201717" y="2279435"/>
            <a:ext cx="12397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42,05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-12,01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-7,33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67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105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111</a:t>
            </a:r>
            <a:endParaRPr sz="1600" dirty="0"/>
          </a:p>
        </p:txBody>
      </p:sp>
      <p:sp>
        <p:nvSpPr>
          <p:cNvPr id="8" name="Google Shape;143;p2">
            <a:extLst>
              <a:ext uri="{FF2B5EF4-FFF2-40B4-BE49-F238E27FC236}">
                <a16:creationId xmlns:a16="http://schemas.microsoft.com/office/drawing/2014/main" id="{EEF0EE4D-EFC0-37D4-64C4-1D81AAA67014}"/>
              </a:ext>
            </a:extLst>
          </p:cNvPr>
          <p:cNvSpPr txBox="1"/>
          <p:nvPr/>
        </p:nvSpPr>
        <p:spPr>
          <a:xfrm>
            <a:off x="8027920" y="2319794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26,91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-1,74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-2,23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59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65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67</a:t>
            </a:r>
            <a:endParaRPr sz="1600" dirty="0"/>
          </a:p>
        </p:txBody>
      </p:sp>
      <p:sp>
        <p:nvSpPr>
          <p:cNvPr id="9" name="Google Shape;143;p2">
            <a:extLst>
              <a:ext uri="{FF2B5EF4-FFF2-40B4-BE49-F238E27FC236}">
                <a16:creationId xmlns:a16="http://schemas.microsoft.com/office/drawing/2014/main" id="{77509EB0-C0A4-A794-18A0-C41E6A4E3CB4}"/>
              </a:ext>
            </a:extLst>
          </p:cNvPr>
          <p:cNvSpPr txBox="1"/>
          <p:nvPr/>
        </p:nvSpPr>
        <p:spPr>
          <a:xfrm>
            <a:off x="9964798" y="2279435"/>
            <a:ext cx="1264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19,81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-1,17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-0,95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45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48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49</a:t>
            </a:r>
            <a:endParaRPr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FD78DBE9-C2EE-51B0-6AF6-5CB171E610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21" name="Google Shape;221;p5"/>
          <p:cNvSpPr/>
          <p:nvPr/>
        </p:nvSpPr>
        <p:spPr>
          <a:xfrm>
            <a:off x="564456" y="711845"/>
            <a:ext cx="1283110" cy="1342104"/>
          </a:xfrm>
          <a:prstGeom prst="rect">
            <a:avLst/>
          </a:prstGeom>
          <a:solidFill>
            <a:srgbClr val="637E7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5"/>
          <p:cNvSpPr/>
          <p:nvPr/>
        </p:nvSpPr>
        <p:spPr>
          <a:xfrm>
            <a:off x="6305129" y="711845"/>
            <a:ext cx="1283110" cy="1342104"/>
          </a:xfrm>
          <a:prstGeom prst="rect">
            <a:avLst/>
          </a:prstGeom>
          <a:solidFill>
            <a:srgbClr val="4E6F6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5"/>
          <p:cNvSpPr/>
          <p:nvPr/>
        </p:nvSpPr>
        <p:spPr>
          <a:xfrm>
            <a:off x="4429734" y="711845"/>
            <a:ext cx="1283110" cy="1342104"/>
          </a:xfrm>
          <a:prstGeom prst="rect">
            <a:avLst/>
          </a:prstGeom>
          <a:solidFill>
            <a:srgbClr val="50747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5"/>
          <p:cNvSpPr/>
          <p:nvPr/>
        </p:nvSpPr>
        <p:spPr>
          <a:xfrm>
            <a:off x="10210657" y="711845"/>
            <a:ext cx="1283110" cy="1342104"/>
          </a:xfrm>
          <a:prstGeom prst="rect">
            <a:avLst/>
          </a:prstGeom>
          <a:solidFill>
            <a:srgbClr val="2A302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5"/>
          <p:cNvSpPr/>
          <p:nvPr/>
        </p:nvSpPr>
        <p:spPr>
          <a:xfrm>
            <a:off x="8237768" y="711845"/>
            <a:ext cx="1283110" cy="1342104"/>
          </a:xfrm>
          <a:prstGeom prst="rect">
            <a:avLst/>
          </a:prstGeom>
          <a:solidFill>
            <a:srgbClr val="3B4C4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5"/>
          <p:cNvSpPr/>
          <p:nvPr/>
        </p:nvSpPr>
        <p:spPr>
          <a:xfrm>
            <a:off x="2497095" y="711845"/>
            <a:ext cx="1283110" cy="1342104"/>
          </a:xfrm>
          <a:prstGeom prst="rect">
            <a:avLst/>
          </a:prstGeom>
          <a:solidFill>
            <a:srgbClr val="5F78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1" name="Google Shape;24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28946" y="3771900"/>
            <a:ext cx="2260600" cy="30861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43;p2">
            <a:extLst>
              <a:ext uri="{FF2B5EF4-FFF2-40B4-BE49-F238E27FC236}">
                <a16:creationId xmlns:a16="http://schemas.microsoft.com/office/drawing/2014/main" id="{F2421396-5EF6-A90E-35B9-24626EF59283}"/>
              </a:ext>
            </a:extLst>
          </p:cNvPr>
          <p:cNvSpPr txBox="1"/>
          <p:nvPr/>
        </p:nvSpPr>
        <p:spPr>
          <a:xfrm>
            <a:off x="524714" y="2083434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50,64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-10,13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-1,88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99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126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123</a:t>
            </a:r>
            <a:endParaRPr sz="1600" dirty="0"/>
          </a:p>
        </p:txBody>
      </p:sp>
      <p:sp>
        <p:nvSpPr>
          <p:cNvPr id="10" name="Google Shape;143;p2">
            <a:extLst>
              <a:ext uri="{FF2B5EF4-FFF2-40B4-BE49-F238E27FC236}">
                <a16:creationId xmlns:a16="http://schemas.microsoft.com/office/drawing/2014/main" id="{AAA4173D-B511-EDEE-DA2F-A63C40EBFEEC}"/>
              </a:ext>
            </a:extLst>
          </p:cNvPr>
          <p:cNvSpPr txBox="1"/>
          <p:nvPr/>
        </p:nvSpPr>
        <p:spPr>
          <a:xfrm>
            <a:off x="2497095" y="2078204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48,40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-10,36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0,36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95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120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114</a:t>
            </a:r>
            <a:endParaRPr sz="1600" dirty="0"/>
          </a:p>
        </p:txBody>
      </p:sp>
      <p:sp>
        <p:nvSpPr>
          <p:cNvPr id="12" name="Google Shape;143;p2">
            <a:extLst>
              <a:ext uri="{FF2B5EF4-FFF2-40B4-BE49-F238E27FC236}">
                <a16:creationId xmlns:a16="http://schemas.microsoft.com/office/drawing/2014/main" id="{8F7B5C12-2182-59C3-AAAD-A70756B0E4A8}"/>
              </a:ext>
            </a:extLst>
          </p:cNvPr>
          <p:cNvSpPr txBox="1"/>
          <p:nvPr/>
        </p:nvSpPr>
        <p:spPr>
          <a:xfrm>
            <a:off x="6262895" y="2117976"/>
            <a:ext cx="12397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44,30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-12,03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-3,38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78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111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110</a:t>
            </a:r>
            <a:endParaRPr sz="1600" dirty="0"/>
          </a:p>
        </p:txBody>
      </p:sp>
      <p:sp>
        <p:nvSpPr>
          <p:cNvPr id="13" name="Google Shape;143;p2">
            <a:extLst>
              <a:ext uri="{FF2B5EF4-FFF2-40B4-BE49-F238E27FC236}">
                <a16:creationId xmlns:a16="http://schemas.microsoft.com/office/drawing/2014/main" id="{279E5EF7-F8CB-1148-8BB1-515A8659D915}"/>
              </a:ext>
            </a:extLst>
          </p:cNvPr>
          <p:cNvSpPr txBox="1"/>
          <p:nvPr/>
        </p:nvSpPr>
        <p:spPr>
          <a:xfrm>
            <a:off x="8237768" y="2105624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30.98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-7.51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-1.08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59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76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74</a:t>
            </a:r>
            <a:endParaRPr sz="1600" dirty="0"/>
          </a:p>
        </p:txBody>
      </p:sp>
      <p:sp>
        <p:nvSpPr>
          <p:cNvPr id="14" name="Google Shape;143;p2">
            <a:extLst>
              <a:ext uri="{FF2B5EF4-FFF2-40B4-BE49-F238E27FC236}">
                <a16:creationId xmlns:a16="http://schemas.microsoft.com/office/drawing/2014/main" id="{FEC64F06-F8DF-0124-02AB-69E817FE1FAC}"/>
              </a:ext>
            </a:extLst>
          </p:cNvPr>
          <p:cNvSpPr txBox="1"/>
          <p:nvPr/>
        </p:nvSpPr>
        <p:spPr>
          <a:xfrm>
            <a:off x="10161370" y="2053949"/>
            <a:ext cx="1264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19,45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-3,00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-0,05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42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48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47</a:t>
            </a:r>
            <a:endParaRPr sz="1600" dirty="0"/>
          </a:p>
        </p:txBody>
      </p:sp>
      <p:sp>
        <p:nvSpPr>
          <p:cNvPr id="16" name="Google Shape;143;p2">
            <a:extLst>
              <a:ext uri="{FF2B5EF4-FFF2-40B4-BE49-F238E27FC236}">
                <a16:creationId xmlns:a16="http://schemas.microsoft.com/office/drawing/2014/main" id="{9579DA3B-538C-D22B-6098-1BF19F66C90C}"/>
              </a:ext>
            </a:extLst>
          </p:cNvPr>
          <p:cNvSpPr txBox="1"/>
          <p:nvPr/>
        </p:nvSpPr>
        <p:spPr>
          <a:xfrm>
            <a:off x="4341017" y="2053949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46,38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-12,69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-4,54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80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116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117</a:t>
            </a:r>
            <a:endParaRPr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F093B8C-E916-EF8B-DA40-C4BC2156D3D8}"/>
              </a:ext>
            </a:extLst>
          </p:cNvPr>
          <p:cNvSpPr/>
          <p:nvPr/>
        </p:nvSpPr>
        <p:spPr>
          <a:xfrm>
            <a:off x="0" y="-42348"/>
            <a:ext cx="1219200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47" name="Google Shape;247;p6"/>
          <p:cNvSpPr/>
          <p:nvPr/>
        </p:nvSpPr>
        <p:spPr>
          <a:xfrm>
            <a:off x="6489457" y="434103"/>
            <a:ext cx="1283110" cy="1342104"/>
          </a:xfrm>
          <a:prstGeom prst="rect">
            <a:avLst/>
          </a:prstGeom>
          <a:solidFill>
            <a:srgbClr val="4461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6"/>
          <p:cNvSpPr/>
          <p:nvPr/>
        </p:nvSpPr>
        <p:spPr>
          <a:xfrm>
            <a:off x="4554473" y="415733"/>
            <a:ext cx="1283110" cy="1342104"/>
          </a:xfrm>
          <a:prstGeom prst="rect">
            <a:avLst/>
          </a:prstGeom>
          <a:solidFill>
            <a:srgbClr val="3C616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6"/>
          <p:cNvSpPr/>
          <p:nvPr/>
        </p:nvSpPr>
        <p:spPr>
          <a:xfrm>
            <a:off x="10119967" y="431323"/>
            <a:ext cx="1283110" cy="1342104"/>
          </a:xfrm>
          <a:prstGeom prst="rect">
            <a:avLst/>
          </a:prstGeom>
          <a:solidFill>
            <a:srgbClr val="434A4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6"/>
          <p:cNvSpPr/>
          <p:nvPr/>
        </p:nvSpPr>
        <p:spPr>
          <a:xfrm>
            <a:off x="8304712" y="431323"/>
            <a:ext cx="1283110" cy="1342104"/>
          </a:xfrm>
          <a:prstGeom prst="rect">
            <a:avLst/>
          </a:prstGeom>
          <a:solidFill>
            <a:srgbClr val="4351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6"/>
          <p:cNvSpPr/>
          <p:nvPr/>
        </p:nvSpPr>
        <p:spPr>
          <a:xfrm>
            <a:off x="2667622" y="415733"/>
            <a:ext cx="1283110" cy="1342104"/>
          </a:xfrm>
          <a:prstGeom prst="rect">
            <a:avLst/>
          </a:prstGeom>
          <a:solidFill>
            <a:srgbClr val="3D5C5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9" name="Google Shape;26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12891" y="4429517"/>
            <a:ext cx="1779109" cy="2428483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6"/>
          <p:cNvSpPr/>
          <p:nvPr/>
        </p:nvSpPr>
        <p:spPr>
          <a:xfrm>
            <a:off x="695406" y="431323"/>
            <a:ext cx="1283110" cy="1342104"/>
          </a:xfrm>
          <a:prstGeom prst="rect">
            <a:avLst/>
          </a:prstGeom>
          <a:solidFill>
            <a:srgbClr val="415F6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43;p2">
            <a:extLst>
              <a:ext uri="{FF2B5EF4-FFF2-40B4-BE49-F238E27FC236}">
                <a16:creationId xmlns:a16="http://schemas.microsoft.com/office/drawing/2014/main" id="{7AA86B7B-49FA-8731-8E3A-A159E9781687}"/>
              </a:ext>
            </a:extLst>
          </p:cNvPr>
          <p:cNvSpPr txBox="1"/>
          <p:nvPr/>
        </p:nvSpPr>
        <p:spPr>
          <a:xfrm>
            <a:off x="663610" y="1782490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38,34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-9,18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-7,08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65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95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101</a:t>
            </a:r>
            <a:endParaRPr sz="1600" dirty="0"/>
          </a:p>
        </p:txBody>
      </p:sp>
      <p:sp>
        <p:nvSpPr>
          <p:cNvPr id="5" name="Google Shape;143;p2">
            <a:extLst>
              <a:ext uri="{FF2B5EF4-FFF2-40B4-BE49-F238E27FC236}">
                <a16:creationId xmlns:a16="http://schemas.microsoft.com/office/drawing/2014/main" id="{ACACEAF1-105B-CD82-6419-94303952C529}"/>
              </a:ext>
            </a:extLst>
          </p:cNvPr>
          <p:cNvSpPr txBox="1"/>
          <p:nvPr/>
        </p:nvSpPr>
        <p:spPr>
          <a:xfrm>
            <a:off x="2603960" y="1787320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37,02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-10,62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-5,17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61	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92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95</a:t>
            </a:r>
            <a:endParaRPr sz="1600" dirty="0"/>
          </a:p>
        </p:txBody>
      </p:sp>
      <p:sp>
        <p:nvSpPr>
          <p:cNvPr id="6" name="Google Shape;143;p2">
            <a:extLst>
              <a:ext uri="{FF2B5EF4-FFF2-40B4-BE49-F238E27FC236}">
                <a16:creationId xmlns:a16="http://schemas.microsoft.com/office/drawing/2014/main" id="{A7674791-4902-B704-A4A7-2603631245C1}"/>
              </a:ext>
            </a:extLst>
          </p:cNvPr>
          <p:cNvSpPr txBox="1"/>
          <p:nvPr/>
        </p:nvSpPr>
        <p:spPr>
          <a:xfrm>
            <a:off x="6401791" y="1817032"/>
            <a:ext cx="12397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38,92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-10,62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-3,13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68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97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96</a:t>
            </a:r>
            <a:endParaRPr sz="1600" dirty="0"/>
          </a:p>
        </p:txBody>
      </p:sp>
      <p:sp>
        <p:nvSpPr>
          <p:cNvPr id="7" name="Google Shape;143;p2">
            <a:extLst>
              <a:ext uri="{FF2B5EF4-FFF2-40B4-BE49-F238E27FC236}">
                <a16:creationId xmlns:a16="http://schemas.microsoft.com/office/drawing/2014/main" id="{701F585E-ED40-9BC1-B2E7-4AA20F5697C0}"/>
              </a:ext>
            </a:extLst>
          </p:cNvPr>
          <p:cNvSpPr txBox="1"/>
          <p:nvPr/>
        </p:nvSpPr>
        <p:spPr>
          <a:xfrm>
            <a:off x="8251463" y="1805264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33,32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-5,49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-1,44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67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81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80</a:t>
            </a:r>
            <a:endParaRPr sz="1600" dirty="0"/>
          </a:p>
        </p:txBody>
      </p:sp>
      <p:sp>
        <p:nvSpPr>
          <p:cNvPr id="8" name="Google Shape;143;p2">
            <a:extLst>
              <a:ext uri="{FF2B5EF4-FFF2-40B4-BE49-F238E27FC236}">
                <a16:creationId xmlns:a16="http://schemas.microsoft.com/office/drawing/2014/main" id="{133A89E1-5F42-C546-C20A-938061ABA0F2}"/>
              </a:ext>
            </a:extLst>
          </p:cNvPr>
          <p:cNvSpPr txBox="1"/>
          <p:nvPr/>
        </p:nvSpPr>
        <p:spPr>
          <a:xfrm>
            <a:off x="10038351" y="1777637"/>
            <a:ext cx="1264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30,86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-2,34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-1,60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67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74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75</a:t>
            </a:r>
            <a:endParaRPr sz="1600" dirty="0"/>
          </a:p>
        </p:txBody>
      </p:sp>
      <p:sp>
        <p:nvSpPr>
          <p:cNvPr id="9" name="Google Shape;143;p2">
            <a:extLst>
              <a:ext uri="{FF2B5EF4-FFF2-40B4-BE49-F238E27FC236}">
                <a16:creationId xmlns:a16="http://schemas.microsoft.com/office/drawing/2014/main" id="{EB46D686-7246-087E-77ED-5ACC1E449F38}"/>
              </a:ext>
            </a:extLst>
          </p:cNvPr>
          <p:cNvSpPr txBox="1"/>
          <p:nvPr/>
        </p:nvSpPr>
        <p:spPr>
          <a:xfrm>
            <a:off x="4428103" y="1756688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38,79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-12,27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-6,12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60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97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101</a:t>
            </a:r>
            <a:endParaRPr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3855E790-BE58-1E9D-FF84-6D6F1D145E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78" name="Google Shape;278;p7"/>
          <p:cNvSpPr/>
          <p:nvPr/>
        </p:nvSpPr>
        <p:spPr>
          <a:xfrm>
            <a:off x="2449592" y="872079"/>
            <a:ext cx="1283110" cy="1342104"/>
          </a:xfrm>
          <a:prstGeom prst="rect">
            <a:avLst/>
          </a:prstGeom>
          <a:solidFill>
            <a:srgbClr val="5D5A1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7"/>
          <p:cNvSpPr/>
          <p:nvPr/>
        </p:nvSpPr>
        <p:spPr>
          <a:xfrm>
            <a:off x="4408592" y="885914"/>
            <a:ext cx="1283110" cy="1342104"/>
          </a:xfrm>
          <a:prstGeom prst="rect">
            <a:avLst/>
          </a:prstGeom>
          <a:solidFill>
            <a:srgbClr val="6063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7"/>
          <p:cNvSpPr/>
          <p:nvPr/>
        </p:nvSpPr>
        <p:spPr>
          <a:xfrm>
            <a:off x="6447492" y="885914"/>
            <a:ext cx="1283110" cy="1342104"/>
          </a:xfrm>
          <a:prstGeom prst="rect">
            <a:avLst/>
          </a:prstGeom>
          <a:solidFill>
            <a:srgbClr val="3F4D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7"/>
          <p:cNvSpPr/>
          <p:nvPr/>
        </p:nvSpPr>
        <p:spPr>
          <a:xfrm>
            <a:off x="8390856" y="891135"/>
            <a:ext cx="1283110" cy="1342104"/>
          </a:xfrm>
          <a:prstGeom prst="rect">
            <a:avLst/>
          </a:prstGeom>
          <a:solidFill>
            <a:srgbClr val="2B3D3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7"/>
          <p:cNvSpPr/>
          <p:nvPr/>
        </p:nvSpPr>
        <p:spPr>
          <a:xfrm>
            <a:off x="10334221" y="888636"/>
            <a:ext cx="1283110" cy="1342104"/>
          </a:xfrm>
          <a:prstGeom prst="rect">
            <a:avLst/>
          </a:prstGeom>
          <a:solidFill>
            <a:srgbClr val="2B311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7"/>
          <p:cNvSpPr/>
          <p:nvPr/>
        </p:nvSpPr>
        <p:spPr>
          <a:xfrm>
            <a:off x="574669" y="872079"/>
            <a:ext cx="1283110" cy="1342104"/>
          </a:xfrm>
          <a:prstGeom prst="rect">
            <a:avLst/>
          </a:prstGeom>
          <a:solidFill>
            <a:srgbClr val="5958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42663" y="4232450"/>
            <a:ext cx="1149337" cy="26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43;p2">
            <a:extLst>
              <a:ext uri="{FF2B5EF4-FFF2-40B4-BE49-F238E27FC236}">
                <a16:creationId xmlns:a16="http://schemas.microsoft.com/office/drawing/2014/main" id="{6F7F1E6E-2C95-A320-4EB9-3CFD99BBE35C}"/>
              </a:ext>
            </a:extLst>
          </p:cNvPr>
          <p:cNvSpPr txBox="1"/>
          <p:nvPr/>
        </p:nvSpPr>
        <p:spPr>
          <a:xfrm>
            <a:off x="559438" y="2266182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36,64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-5,13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18,82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89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88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56</a:t>
            </a:r>
            <a:endParaRPr sz="1600" dirty="0"/>
          </a:p>
        </p:txBody>
      </p:sp>
      <p:sp>
        <p:nvSpPr>
          <p:cNvPr id="4" name="Google Shape;143;p2">
            <a:extLst>
              <a:ext uri="{FF2B5EF4-FFF2-40B4-BE49-F238E27FC236}">
                <a16:creationId xmlns:a16="http://schemas.microsoft.com/office/drawing/2014/main" id="{66E844BF-5A7F-0F49-E82E-9BF09612C95E}"/>
              </a:ext>
            </a:extLst>
          </p:cNvPr>
          <p:cNvSpPr txBox="1"/>
          <p:nvPr/>
        </p:nvSpPr>
        <p:spPr>
          <a:xfrm>
            <a:off x="2499788" y="2271012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37,29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-6,93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33,68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93	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90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30</a:t>
            </a:r>
            <a:endParaRPr sz="1600" dirty="0"/>
          </a:p>
        </p:txBody>
      </p:sp>
      <p:sp>
        <p:nvSpPr>
          <p:cNvPr id="5" name="Google Shape;143;p2">
            <a:extLst>
              <a:ext uri="{FF2B5EF4-FFF2-40B4-BE49-F238E27FC236}">
                <a16:creationId xmlns:a16="http://schemas.microsoft.com/office/drawing/2014/main" id="{E057DB1B-D362-8E20-3570-4EDDE9AA8D9C}"/>
              </a:ext>
            </a:extLst>
          </p:cNvPr>
          <p:cNvSpPr txBox="1"/>
          <p:nvPr/>
        </p:nvSpPr>
        <p:spPr>
          <a:xfrm>
            <a:off x="6358010" y="2301715"/>
            <a:ext cx="12397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31,06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-10,60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-11,01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63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77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56</a:t>
            </a:r>
            <a:endParaRPr sz="1600" dirty="0"/>
          </a:p>
        </p:txBody>
      </p:sp>
      <p:sp>
        <p:nvSpPr>
          <p:cNvPr id="6" name="Google Shape;143;p2">
            <a:extLst>
              <a:ext uri="{FF2B5EF4-FFF2-40B4-BE49-F238E27FC236}">
                <a16:creationId xmlns:a16="http://schemas.microsoft.com/office/drawing/2014/main" id="{3888B75D-FBBE-4A83-BE9D-E9ACC782C14E}"/>
              </a:ext>
            </a:extLst>
          </p:cNvPr>
          <p:cNvSpPr txBox="1"/>
          <p:nvPr/>
        </p:nvSpPr>
        <p:spPr>
          <a:xfrm>
            <a:off x="8340871" y="2275278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23,76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-10,26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5,81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43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61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48</a:t>
            </a:r>
            <a:endParaRPr sz="1600" dirty="0"/>
          </a:p>
        </p:txBody>
      </p:sp>
      <p:sp>
        <p:nvSpPr>
          <p:cNvPr id="7" name="Google Shape;143;p2">
            <a:extLst>
              <a:ext uri="{FF2B5EF4-FFF2-40B4-BE49-F238E27FC236}">
                <a16:creationId xmlns:a16="http://schemas.microsoft.com/office/drawing/2014/main" id="{92A6E7D6-8621-8796-7525-6F5FFF611F93}"/>
              </a:ext>
            </a:extLst>
          </p:cNvPr>
          <p:cNvSpPr txBox="1"/>
          <p:nvPr/>
        </p:nvSpPr>
        <p:spPr>
          <a:xfrm>
            <a:off x="10288315" y="2266182"/>
            <a:ext cx="1264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19,14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-6,51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-10,74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43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49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31</a:t>
            </a:r>
            <a:endParaRPr sz="1600" dirty="0"/>
          </a:p>
        </p:txBody>
      </p:sp>
      <p:sp>
        <p:nvSpPr>
          <p:cNvPr id="8" name="Google Shape;143;p2">
            <a:extLst>
              <a:ext uri="{FF2B5EF4-FFF2-40B4-BE49-F238E27FC236}">
                <a16:creationId xmlns:a16="http://schemas.microsoft.com/office/drawing/2014/main" id="{3FCE026A-9FEB-7633-6FA3-AA9D6D245CC4}"/>
              </a:ext>
            </a:extLst>
          </p:cNvPr>
          <p:cNvSpPr txBox="1"/>
          <p:nvPr/>
        </p:nvSpPr>
        <p:spPr>
          <a:xfrm>
            <a:off x="4395637" y="2228018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40,91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-8,38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23,02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96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99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58</a:t>
            </a:r>
            <a:endParaRPr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4EEDB61C-A676-4B51-5B7F-73D866DC432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10" name="Google Shape;310;p8"/>
          <p:cNvSpPr/>
          <p:nvPr/>
        </p:nvSpPr>
        <p:spPr>
          <a:xfrm>
            <a:off x="710995" y="524600"/>
            <a:ext cx="1283110" cy="1342104"/>
          </a:xfrm>
          <a:prstGeom prst="rect">
            <a:avLst/>
          </a:prstGeom>
          <a:solidFill>
            <a:srgbClr val="645A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8"/>
          <p:cNvSpPr/>
          <p:nvPr/>
        </p:nvSpPr>
        <p:spPr>
          <a:xfrm>
            <a:off x="6527819" y="516764"/>
            <a:ext cx="1283110" cy="1342104"/>
          </a:xfrm>
          <a:prstGeom prst="rect">
            <a:avLst/>
          </a:prstGeom>
          <a:solidFill>
            <a:srgbClr val="554C3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8"/>
          <p:cNvSpPr/>
          <p:nvPr/>
        </p:nvSpPr>
        <p:spPr>
          <a:xfrm>
            <a:off x="4640385" y="524600"/>
            <a:ext cx="1283110" cy="1342104"/>
          </a:xfrm>
          <a:prstGeom prst="rect">
            <a:avLst/>
          </a:prstGeom>
          <a:solidFill>
            <a:srgbClr val="4A48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8"/>
          <p:cNvSpPr/>
          <p:nvPr/>
        </p:nvSpPr>
        <p:spPr>
          <a:xfrm>
            <a:off x="8354850" y="524600"/>
            <a:ext cx="1283110" cy="1342104"/>
          </a:xfrm>
          <a:prstGeom prst="rect">
            <a:avLst/>
          </a:prstGeom>
          <a:solidFill>
            <a:srgbClr val="544A3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8"/>
          <p:cNvSpPr/>
          <p:nvPr/>
        </p:nvSpPr>
        <p:spPr>
          <a:xfrm>
            <a:off x="2675690" y="524600"/>
            <a:ext cx="1283110" cy="1342104"/>
          </a:xfrm>
          <a:prstGeom prst="rect">
            <a:avLst/>
          </a:prstGeom>
          <a:solidFill>
            <a:srgbClr val="5852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8"/>
          <p:cNvSpPr/>
          <p:nvPr/>
        </p:nvSpPr>
        <p:spPr>
          <a:xfrm>
            <a:off x="10236200" y="524600"/>
            <a:ext cx="1283110" cy="1342104"/>
          </a:xfrm>
          <a:prstGeom prst="rect">
            <a:avLst/>
          </a:prstGeom>
          <a:solidFill>
            <a:srgbClr val="473F2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1" name="Google Shape;331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36200" y="3594100"/>
            <a:ext cx="1955800" cy="326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43;p2">
            <a:extLst>
              <a:ext uri="{FF2B5EF4-FFF2-40B4-BE49-F238E27FC236}">
                <a16:creationId xmlns:a16="http://schemas.microsoft.com/office/drawing/2014/main" id="{4F9330A0-D1AC-2C20-8626-1DC7995A3CDA}"/>
              </a:ext>
            </a:extLst>
          </p:cNvPr>
          <p:cNvSpPr txBox="1"/>
          <p:nvPr/>
        </p:nvSpPr>
        <p:spPr>
          <a:xfrm>
            <a:off x="656773" y="2007922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38,68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-0,62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17,14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100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90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63</a:t>
            </a:r>
            <a:endParaRPr sz="1600" dirty="0"/>
          </a:p>
        </p:txBody>
      </p:sp>
      <p:sp>
        <p:nvSpPr>
          <p:cNvPr id="11" name="Google Shape;143;p2">
            <a:extLst>
              <a:ext uri="{FF2B5EF4-FFF2-40B4-BE49-F238E27FC236}">
                <a16:creationId xmlns:a16="http://schemas.microsoft.com/office/drawing/2014/main" id="{7730F00B-672A-3708-4EC3-6D95AB9F020A}"/>
              </a:ext>
            </a:extLst>
          </p:cNvPr>
          <p:cNvSpPr txBox="1"/>
          <p:nvPr/>
        </p:nvSpPr>
        <p:spPr>
          <a:xfrm>
            <a:off x="2557661" y="2027942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34,80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-1,60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14,77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88	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82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58</a:t>
            </a:r>
            <a:endParaRPr sz="1600" dirty="0"/>
          </a:p>
        </p:txBody>
      </p:sp>
      <p:sp>
        <p:nvSpPr>
          <p:cNvPr id="12" name="Google Shape;143;p2">
            <a:extLst>
              <a:ext uri="{FF2B5EF4-FFF2-40B4-BE49-F238E27FC236}">
                <a16:creationId xmlns:a16="http://schemas.microsoft.com/office/drawing/2014/main" id="{A316C2A9-5C6A-3CF2-7D45-9DDEDB3BD66B}"/>
              </a:ext>
            </a:extLst>
          </p:cNvPr>
          <p:cNvSpPr txBox="1"/>
          <p:nvPr/>
        </p:nvSpPr>
        <p:spPr>
          <a:xfrm>
            <a:off x="6415883" y="2058645"/>
            <a:ext cx="12397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32,70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0,33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12,43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85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76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57</a:t>
            </a:r>
            <a:endParaRPr sz="1600" dirty="0"/>
          </a:p>
        </p:txBody>
      </p:sp>
      <p:sp>
        <p:nvSpPr>
          <p:cNvPr id="13" name="Google Shape;143;p2">
            <a:extLst>
              <a:ext uri="{FF2B5EF4-FFF2-40B4-BE49-F238E27FC236}">
                <a16:creationId xmlns:a16="http://schemas.microsoft.com/office/drawing/2014/main" id="{904BEBB1-B686-8DCB-EE77-A5E4B68B398E}"/>
              </a:ext>
            </a:extLst>
          </p:cNvPr>
          <p:cNvSpPr txBox="1"/>
          <p:nvPr/>
        </p:nvSpPr>
        <p:spPr>
          <a:xfrm>
            <a:off x="8398744" y="2032208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32,15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1,50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9,95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84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74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60</a:t>
            </a:r>
            <a:endParaRPr sz="1600" dirty="0"/>
          </a:p>
        </p:txBody>
      </p:sp>
      <p:sp>
        <p:nvSpPr>
          <p:cNvPr id="14" name="Google Shape;143;p2">
            <a:extLst>
              <a:ext uri="{FF2B5EF4-FFF2-40B4-BE49-F238E27FC236}">
                <a16:creationId xmlns:a16="http://schemas.microsoft.com/office/drawing/2014/main" id="{3D125B37-B2D9-BF3F-2FF7-AAC53815C9D7}"/>
              </a:ext>
            </a:extLst>
          </p:cNvPr>
          <p:cNvSpPr txBox="1"/>
          <p:nvPr/>
        </p:nvSpPr>
        <p:spPr>
          <a:xfrm>
            <a:off x="10346188" y="2023112"/>
            <a:ext cx="1264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26,90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0,31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13,23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71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63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43</a:t>
            </a:r>
            <a:endParaRPr sz="1600" dirty="0"/>
          </a:p>
        </p:txBody>
      </p:sp>
      <p:sp>
        <p:nvSpPr>
          <p:cNvPr id="15" name="Google Shape;143;p2">
            <a:extLst>
              <a:ext uri="{FF2B5EF4-FFF2-40B4-BE49-F238E27FC236}">
                <a16:creationId xmlns:a16="http://schemas.microsoft.com/office/drawing/2014/main" id="{296D9B36-CDC2-F133-81D3-648F84802D9E}"/>
              </a:ext>
            </a:extLst>
          </p:cNvPr>
          <p:cNvSpPr txBox="1"/>
          <p:nvPr/>
        </p:nvSpPr>
        <p:spPr>
          <a:xfrm>
            <a:off x="4453510" y="1984948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30,42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-2,20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8,95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 74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72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58</a:t>
            </a:r>
            <a:endParaRPr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C6A89342-402F-A21E-17BE-98DD3E06AA50}"/>
              </a:ext>
            </a:extLst>
          </p:cNvPr>
          <p:cNvSpPr/>
          <p:nvPr/>
        </p:nvSpPr>
        <p:spPr>
          <a:xfrm>
            <a:off x="0" y="0"/>
            <a:ext cx="12202490" cy="6858000"/>
          </a:xfrm>
          <a:prstGeom prst="rect">
            <a:avLst/>
          </a:prstGeom>
          <a:solidFill>
            <a:srgbClr val="ACAC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4" name="Google Shape;94;p1"/>
          <p:cNvSpPr/>
          <p:nvPr/>
        </p:nvSpPr>
        <p:spPr>
          <a:xfrm>
            <a:off x="10279394" y="1087496"/>
            <a:ext cx="1201965" cy="1157131"/>
          </a:xfrm>
          <a:prstGeom prst="rect">
            <a:avLst/>
          </a:prstGeom>
          <a:solidFill>
            <a:srgbClr val="5D482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4581159" y="1087496"/>
            <a:ext cx="1201965" cy="1157131"/>
          </a:xfrm>
          <a:prstGeom prst="rect">
            <a:avLst/>
          </a:prstGeom>
          <a:solidFill>
            <a:srgbClr val="9E7A4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2703373" y="1087495"/>
            <a:ext cx="1201965" cy="1157131"/>
          </a:xfrm>
          <a:prstGeom prst="rect">
            <a:avLst/>
          </a:prstGeom>
          <a:solidFill>
            <a:srgbClr val="97815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"/>
          <p:cNvSpPr/>
          <p:nvPr/>
        </p:nvSpPr>
        <p:spPr>
          <a:xfrm>
            <a:off x="8437940" y="1087496"/>
            <a:ext cx="1201965" cy="1157131"/>
          </a:xfrm>
          <a:prstGeom prst="rect">
            <a:avLst/>
          </a:prstGeom>
          <a:solidFill>
            <a:srgbClr val="7F5A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861919" y="1087494"/>
            <a:ext cx="1201965" cy="1157131"/>
          </a:xfrm>
          <a:prstGeom prst="rect">
            <a:avLst/>
          </a:prstGeom>
          <a:solidFill>
            <a:srgbClr val="A9976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6485674" y="1087496"/>
            <a:ext cx="1201965" cy="1157131"/>
          </a:xfrm>
          <a:prstGeom prst="rect">
            <a:avLst/>
          </a:prstGeom>
          <a:solidFill>
            <a:srgbClr val="94653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372;g136ff669d7f_0_6">
            <a:extLst>
              <a:ext uri="{FF2B5EF4-FFF2-40B4-BE49-F238E27FC236}">
                <a16:creationId xmlns:a16="http://schemas.microsoft.com/office/drawing/2014/main" id="{A607563C-D8F1-8DBC-A00D-C3FAC5B5489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08900" y="4951422"/>
            <a:ext cx="1283100" cy="190657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43;p2">
            <a:extLst>
              <a:ext uri="{FF2B5EF4-FFF2-40B4-BE49-F238E27FC236}">
                <a16:creationId xmlns:a16="http://schemas.microsoft.com/office/drawing/2014/main" id="{91E8C6F6-BD10-1F8A-43EA-8C2B461D3EE8}"/>
              </a:ext>
            </a:extLst>
          </p:cNvPr>
          <p:cNvSpPr txBox="1"/>
          <p:nvPr/>
        </p:nvSpPr>
        <p:spPr>
          <a:xfrm>
            <a:off x="772520" y="2355162"/>
            <a:ext cx="10487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63,00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0,73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24,31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169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151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109</a:t>
            </a:r>
            <a:endParaRPr sz="1600" dirty="0"/>
          </a:p>
        </p:txBody>
      </p:sp>
      <p:sp>
        <p:nvSpPr>
          <p:cNvPr id="12" name="Google Shape;143;p2">
            <a:extLst>
              <a:ext uri="{FF2B5EF4-FFF2-40B4-BE49-F238E27FC236}">
                <a16:creationId xmlns:a16="http://schemas.microsoft.com/office/drawing/2014/main" id="{247D7CAB-FC97-41D7-5FBD-4346D774E345}"/>
              </a:ext>
            </a:extLst>
          </p:cNvPr>
          <p:cNvSpPr txBox="1"/>
          <p:nvPr/>
        </p:nvSpPr>
        <p:spPr>
          <a:xfrm>
            <a:off x="2673408" y="2375182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54,96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2,48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26,82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151	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129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85</a:t>
            </a:r>
            <a:endParaRPr sz="1600" dirty="0"/>
          </a:p>
        </p:txBody>
      </p:sp>
      <p:sp>
        <p:nvSpPr>
          <p:cNvPr id="13" name="Google Shape;143;p2">
            <a:extLst>
              <a:ext uri="{FF2B5EF4-FFF2-40B4-BE49-F238E27FC236}">
                <a16:creationId xmlns:a16="http://schemas.microsoft.com/office/drawing/2014/main" id="{7ED63A24-D03F-8C07-1350-E5B8568F93D2}"/>
              </a:ext>
            </a:extLst>
          </p:cNvPr>
          <p:cNvSpPr txBox="1"/>
          <p:nvPr/>
        </p:nvSpPr>
        <p:spPr>
          <a:xfrm>
            <a:off x="6418196" y="2355162"/>
            <a:ext cx="12397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46,91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13,73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34,06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148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101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54</a:t>
            </a:r>
            <a:endParaRPr sz="1600" dirty="0"/>
          </a:p>
        </p:txBody>
      </p:sp>
      <p:sp>
        <p:nvSpPr>
          <p:cNvPr id="14" name="Google Shape;143;p2">
            <a:extLst>
              <a:ext uri="{FF2B5EF4-FFF2-40B4-BE49-F238E27FC236}">
                <a16:creationId xmlns:a16="http://schemas.microsoft.com/office/drawing/2014/main" id="{50CFB6A7-B18B-D49A-70C2-B762EC8C63C5}"/>
              </a:ext>
            </a:extLst>
          </p:cNvPr>
          <p:cNvSpPr txBox="1"/>
          <p:nvPr/>
        </p:nvSpPr>
        <p:spPr>
          <a:xfrm>
            <a:off x="8437940" y="2370352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41,36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11,69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24,11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127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 90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 58</a:t>
            </a:r>
            <a:endParaRPr sz="1600" dirty="0"/>
          </a:p>
        </p:txBody>
      </p:sp>
      <p:sp>
        <p:nvSpPr>
          <p:cNvPr id="15" name="Google Shape;143;p2">
            <a:extLst>
              <a:ext uri="{FF2B5EF4-FFF2-40B4-BE49-F238E27FC236}">
                <a16:creationId xmlns:a16="http://schemas.microsoft.com/office/drawing/2014/main" id="{3672F6B5-7021-8B71-79B7-A972C7A2022F}"/>
              </a:ext>
            </a:extLst>
          </p:cNvPr>
          <p:cNvSpPr txBox="1"/>
          <p:nvPr/>
        </p:nvSpPr>
        <p:spPr>
          <a:xfrm>
            <a:off x="10276853" y="2370352"/>
            <a:ext cx="1264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32,27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4,88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19,54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93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 72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45</a:t>
            </a:r>
            <a:endParaRPr sz="1600" dirty="0"/>
          </a:p>
        </p:txBody>
      </p:sp>
      <p:sp>
        <p:nvSpPr>
          <p:cNvPr id="16" name="Google Shape;143;p2">
            <a:extLst>
              <a:ext uri="{FF2B5EF4-FFF2-40B4-BE49-F238E27FC236}">
                <a16:creationId xmlns:a16="http://schemas.microsoft.com/office/drawing/2014/main" id="{824E18F4-17E9-91D9-AD0D-25F214A7861A}"/>
              </a:ext>
            </a:extLst>
          </p:cNvPr>
          <p:cNvSpPr txBox="1"/>
          <p:nvPr/>
        </p:nvSpPr>
        <p:spPr>
          <a:xfrm>
            <a:off x="4569257" y="2332188"/>
            <a:ext cx="114290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L*:   53,65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a*:    7,47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b*:    33,01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R:      158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G:     122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B:      71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4008377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2083</TotalTime>
  <Words>1381</Words>
  <Application>Microsoft Macintosh PowerPoint</Application>
  <PresentationFormat>Panorámica</PresentationFormat>
  <Paragraphs>449</Paragraphs>
  <Slides>12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5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Lina Cardenas</cp:lastModifiedBy>
  <cp:revision>28</cp:revision>
  <dcterms:created xsi:type="dcterms:W3CDTF">2022-08-02T18:44:05Z</dcterms:created>
  <dcterms:modified xsi:type="dcterms:W3CDTF">2022-08-05T00:51:05Z</dcterms:modified>
</cp:coreProperties>
</file>